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37"/>
  </p:notesMasterIdLst>
  <p:sldIdLst>
    <p:sldId id="434" r:id="rId4"/>
    <p:sldId id="378" r:id="rId5"/>
    <p:sldId id="351" r:id="rId6"/>
    <p:sldId id="377" r:id="rId7"/>
    <p:sldId id="310" r:id="rId8"/>
    <p:sldId id="307" r:id="rId9"/>
    <p:sldId id="391" r:id="rId10"/>
    <p:sldId id="379" r:id="rId11"/>
    <p:sldId id="392" r:id="rId12"/>
    <p:sldId id="380" r:id="rId13"/>
    <p:sldId id="312" r:id="rId14"/>
    <p:sldId id="381" r:id="rId15"/>
    <p:sldId id="394" r:id="rId16"/>
    <p:sldId id="397" r:id="rId17"/>
    <p:sldId id="400" r:id="rId18"/>
    <p:sldId id="399" r:id="rId19"/>
    <p:sldId id="402" r:id="rId20"/>
    <p:sldId id="335" r:id="rId21"/>
    <p:sldId id="403" r:id="rId22"/>
    <p:sldId id="412" r:id="rId23"/>
    <p:sldId id="406" r:id="rId24"/>
    <p:sldId id="415" r:id="rId25"/>
    <p:sldId id="417" r:id="rId26"/>
    <p:sldId id="419" r:id="rId27"/>
    <p:sldId id="420" r:id="rId28"/>
    <p:sldId id="421" r:id="rId29"/>
    <p:sldId id="422" r:id="rId30"/>
    <p:sldId id="382" r:id="rId31"/>
    <p:sldId id="426" r:id="rId32"/>
    <p:sldId id="428" r:id="rId33"/>
    <p:sldId id="384" r:id="rId34"/>
    <p:sldId id="432" r:id="rId35"/>
    <p:sldId id="43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6337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9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33" y="91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DIASSE" userId="1c1982e4612ad145" providerId="LiveId" clId="{D474E534-12D2-423C-A88B-E7FA557B4EC4}"/>
    <pc:docChg chg="undo redo custSel addSld delSld modSld sldOrd">
      <pc:chgData name="Omar DIASSE" userId="1c1982e4612ad145" providerId="LiveId" clId="{D474E534-12D2-423C-A88B-E7FA557B4EC4}" dt="2025-01-31T23:40:36.920" v="5769" actId="1076"/>
      <pc:docMkLst>
        <pc:docMk/>
      </pc:docMkLst>
      <pc:sldChg chg="modSp mod">
        <pc:chgData name="Omar DIASSE" userId="1c1982e4612ad145" providerId="LiveId" clId="{D474E534-12D2-423C-A88B-E7FA557B4EC4}" dt="2025-01-31T15:41:26.279" v="4383" actId="1076"/>
        <pc:sldMkLst>
          <pc:docMk/>
          <pc:sldMk cId="848212632" sldId="321"/>
        </pc:sldMkLst>
        <pc:spChg chg="mod">
          <ac:chgData name="Omar DIASSE" userId="1c1982e4612ad145" providerId="LiveId" clId="{D474E534-12D2-423C-A88B-E7FA557B4EC4}" dt="2025-01-31T15:41:26.279" v="4383" actId="1076"/>
          <ac:spMkLst>
            <pc:docMk/>
            <pc:sldMk cId="848212632" sldId="321"/>
            <ac:spMk id="4" creationId="{99EDDF38-4275-44E1-BD6A-DEA7859DF506}"/>
          </ac:spMkLst>
        </pc:spChg>
      </pc:sldChg>
      <pc:sldChg chg="addSp modSp mod">
        <pc:chgData name="Omar DIASSE" userId="1c1982e4612ad145" providerId="LiveId" clId="{D474E534-12D2-423C-A88B-E7FA557B4EC4}" dt="2025-01-31T16:11:51.993" v="5320" actId="20577"/>
        <pc:sldMkLst>
          <pc:docMk/>
          <pc:sldMk cId="3883369230" sldId="335"/>
        </pc:sldMkLst>
        <pc:spChg chg="add mod">
          <ac:chgData name="Omar DIASSE" userId="1c1982e4612ad145" providerId="LiveId" clId="{D474E534-12D2-423C-A88B-E7FA557B4EC4}" dt="2025-01-31T16:11:51.993" v="5320" actId="20577"/>
          <ac:spMkLst>
            <pc:docMk/>
            <pc:sldMk cId="3883369230" sldId="335"/>
            <ac:spMk id="4" creationId="{15AF195E-7B13-410F-9720-A7CFABFB4AFE}"/>
          </ac:spMkLst>
        </pc:spChg>
      </pc:sldChg>
      <pc:sldChg chg="addSp delSp modSp add del mod ord">
        <pc:chgData name="Omar DIASSE" userId="1c1982e4612ad145" providerId="LiveId" clId="{D474E534-12D2-423C-A88B-E7FA557B4EC4}" dt="2025-01-30T22:52:58.734" v="1418" actId="478"/>
        <pc:sldMkLst>
          <pc:docMk/>
          <pc:sldMk cId="129912234" sldId="352"/>
        </pc:sldMkLst>
        <pc:spChg chg="del">
          <ac:chgData name="Omar DIASSE" userId="1c1982e4612ad145" providerId="LiveId" clId="{D474E534-12D2-423C-A88B-E7FA557B4EC4}" dt="2025-01-30T22:49:42.273" v="1355" actId="931"/>
          <ac:spMkLst>
            <pc:docMk/>
            <pc:sldMk cId="129912234" sldId="352"/>
            <ac:spMk id="6" creationId="{3125FC2F-19B3-452D-BD98-7375DAF4052B}"/>
          </ac:spMkLst>
        </pc:spChg>
        <pc:spChg chg="mod">
          <ac:chgData name="Omar DIASSE" userId="1c1982e4612ad145" providerId="LiveId" clId="{D474E534-12D2-423C-A88B-E7FA557B4EC4}" dt="2025-01-30T22:50:48.492" v="1362" actId="404"/>
          <ac:spMkLst>
            <pc:docMk/>
            <pc:sldMk cId="129912234" sldId="352"/>
            <ac:spMk id="15" creationId="{192DE0AE-0633-4BA7-94F6-979389C83C1A}"/>
          </ac:spMkLst>
        </pc:spChg>
        <pc:spChg chg="del">
          <ac:chgData name="Omar DIASSE" userId="1c1982e4612ad145" providerId="LiveId" clId="{D474E534-12D2-423C-A88B-E7FA557B4EC4}" dt="2025-01-30T22:50:26.769" v="1359" actId="478"/>
          <ac:spMkLst>
            <pc:docMk/>
            <pc:sldMk cId="129912234" sldId="352"/>
            <ac:spMk id="16" creationId="{3E19CC33-13FE-4903-A513-5E5BC4A04CB3}"/>
          </ac:spMkLst>
        </pc:spChg>
        <pc:spChg chg="del mod">
          <ac:chgData name="Omar DIASSE" userId="1c1982e4612ad145" providerId="LiveId" clId="{D474E534-12D2-423C-A88B-E7FA557B4EC4}" dt="2025-01-30T22:52:58.734" v="1418" actId="478"/>
          <ac:spMkLst>
            <pc:docMk/>
            <pc:sldMk cId="129912234" sldId="352"/>
            <ac:spMk id="18" creationId="{4C6F7909-332B-4873-AECE-DBF7A1C871D3}"/>
          </ac:spMkLst>
        </pc:spChg>
        <pc:spChg chg="add mod">
          <ac:chgData name="Omar DIASSE" userId="1c1982e4612ad145" providerId="LiveId" clId="{D474E534-12D2-423C-A88B-E7FA557B4EC4}" dt="2025-01-30T22:51:50.066" v="1416" actId="207"/>
          <ac:spMkLst>
            <pc:docMk/>
            <pc:sldMk cId="129912234" sldId="352"/>
            <ac:spMk id="19" creationId="{13124734-EF13-40AC-929B-CAFD016E039D}"/>
          </ac:spMkLst>
        </pc:spChg>
        <pc:picChg chg="add mod">
          <ac:chgData name="Omar DIASSE" userId="1c1982e4612ad145" providerId="LiveId" clId="{D474E534-12D2-423C-A88B-E7FA557B4EC4}" dt="2025-01-30T22:49:42.273" v="1355" actId="931"/>
          <ac:picMkLst>
            <pc:docMk/>
            <pc:sldMk cId="129912234" sldId="352"/>
            <ac:picMk id="7" creationId="{7E6E4B61-D35B-463E-B2FA-3E22010B3739}"/>
          </ac:picMkLst>
        </pc:picChg>
      </pc:sldChg>
      <pc:sldChg chg="modSp mod">
        <pc:chgData name="Omar DIASSE" userId="1c1982e4612ad145" providerId="LiveId" clId="{D474E534-12D2-423C-A88B-E7FA557B4EC4}" dt="2025-01-30T22:15:07.766" v="10" actId="1076"/>
        <pc:sldMkLst>
          <pc:docMk/>
          <pc:sldMk cId="3528265863" sldId="390"/>
        </pc:sldMkLst>
        <pc:spChg chg="mod">
          <ac:chgData name="Omar DIASSE" userId="1c1982e4612ad145" providerId="LiveId" clId="{D474E534-12D2-423C-A88B-E7FA557B4EC4}" dt="2025-01-30T22:15:07.766" v="10" actId="1076"/>
          <ac:spMkLst>
            <pc:docMk/>
            <pc:sldMk cId="3528265863" sldId="390"/>
            <ac:spMk id="2" creationId="{D735F7F3-C1B5-4B60-A00A-4EB618DDFB5A}"/>
          </ac:spMkLst>
        </pc:spChg>
      </pc:sldChg>
      <pc:sldChg chg="modSp mod">
        <pc:chgData name="Omar DIASSE" userId="1c1982e4612ad145" providerId="LiveId" clId="{D474E534-12D2-423C-A88B-E7FA557B4EC4}" dt="2025-01-31T14:41:20.826" v="2978"/>
        <pc:sldMkLst>
          <pc:docMk/>
          <pc:sldMk cId="1694461388" sldId="392"/>
        </pc:sldMkLst>
        <pc:spChg chg="mod">
          <ac:chgData name="Omar DIASSE" userId="1c1982e4612ad145" providerId="LiveId" clId="{D474E534-12D2-423C-A88B-E7FA557B4EC4}" dt="2025-01-31T14:41:05.773" v="2977"/>
          <ac:spMkLst>
            <pc:docMk/>
            <pc:sldMk cId="1694461388" sldId="392"/>
            <ac:spMk id="5" creationId="{47C60F81-DBB3-4138-97E7-48D0BAD24A85}"/>
          </ac:spMkLst>
        </pc:spChg>
        <pc:spChg chg="mod">
          <ac:chgData name="Omar DIASSE" userId="1c1982e4612ad145" providerId="LiveId" clId="{D474E534-12D2-423C-A88B-E7FA557B4EC4}" dt="2025-01-31T14:41:20.826" v="2978"/>
          <ac:spMkLst>
            <pc:docMk/>
            <pc:sldMk cId="1694461388" sldId="392"/>
            <ac:spMk id="6" creationId="{9DBCD3DA-8EB6-425F-A878-2FBEE0F84505}"/>
          </ac:spMkLst>
        </pc:spChg>
      </pc:sldChg>
      <pc:sldChg chg="del">
        <pc:chgData name="Omar DIASSE" userId="1c1982e4612ad145" providerId="LiveId" clId="{D474E534-12D2-423C-A88B-E7FA557B4EC4}" dt="2025-01-31T14:41:30.470" v="2979" actId="47"/>
        <pc:sldMkLst>
          <pc:docMk/>
          <pc:sldMk cId="684207487" sldId="393"/>
        </pc:sldMkLst>
      </pc:sldChg>
      <pc:sldChg chg="modSp mod">
        <pc:chgData name="Omar DIASSE" userId="1c1982e4612ad145" providerId="LiveId" clId="{D474E534-12D2-423C-A88B-E7FA557B4EC4}" dt="2025-01-31T16:11:43.620" v="5317" actId="20577"/>
        <pc:sldMkLst>
          <pc:docMk/>
          <pc:sldMk cId="63799922" sldId="394"/>
        </pc:sldMkLst>
        <pc:spChg chg="mod">
          <ac:chgData name="Omar DIASSE" userId="1c1982e4612ad145" providerId="LiveId" clId="{D474E534-12D2-423C-A88B-E7FA557B4EC4}" dt="2025-01-31T16:11:43.620" v="5317" actId="20577"/>
          <ac:spMkLst>
            <pc:docMk/>
            <pc:sldMk cId="63799922" sldId="394"/>
            <ac:spMk id="6" creationId="{FE8CBC3A-8D92-4BF1-89CB-37B0A84A6436}"/>
          </ac:spMkLst>
        </pc:spChg>
      </pc:sldChg>
      <pc:sldChg chg="addSp delSp modSp add mod">
        <pc:chgData name="Omar DIASSE" userId="1c1982e4612ad145" providerId="LiveId" clId="{D474E534-12D2-423C-A88B-E7FA557B4EC4}" dt="2025-01-30T22:29:10.991" v="827" actId="313"/>
        <pc:sldMkLst>
          <pc:docMk/>
          <pc:sldMk cId="2059716380" sldId="403"/>
        </pc:sldMkLst>
        <pc:spChg chg="mod">
          <ac:chgData name="Omar DIASSE" userId="1c1982e4612ad145" providerId="LiveId" clId="{D474E534-12D2-423C-A88B-E7FA557B4EC4}" dt="2025-01-30T22:15:27" v="13" actId="1076"/>
          <ac:spMkLst>
            <pc:docMk/>
            <pc:sldMk cId="2059716380" sldId="403"/>
            <ac:spMk id="2" creationId="{D735F7F3-C1B5-4B60-A00A-4EB618DDFB5A}"/>
          </ac:spMkLst>
        </pc:spChg>
        <pc:spChg chg="add mod">
          <ac:chgData name="Omar DIASSE" userId="1c1982e4612ad145" providerId="LiveId" clId="{D474E534-12D2-423C-A88B-E7FA557B4EC4}" dt="2025-01-30T22:17:42.584" v="146"/>
          <ac:spMkLst>
            <pc:docMk/>
            <pc:sldMk cId="2059716380" sldId="403"/>
            <ac:spMk id="55" creationId="{DD4E6A8A-C116-4EF6-BEE9-A22A8D923A0B}"/>
          </ac:spMkLst>
        </pc:spChg>
        <pc:spChg chg="add mod">
          <ac:chgData name="Omar DIASSE" userId="1c1982e4612ad145" providerId="LiveId" clId="{D474E534-12D2-423C-A88B-E7FA557B4EC4}" dt="2025-01-30T22:19:04.989" v="192"/>
          <ac:spMkLst>
            <pc:docMk/>
            <pc:sldMk cId="2059716380" sldId="403"/>
            <ac:spMk id="56" creationId="{04F75234-B18A-494F-8D64-C435EA40F524}"/>
          </ac:spMkLst>
        </pc:spChg>
        <pc:spChg chg="add mod">
          <ac:chgData name="Omar DIASSE" userId="1c1982e4612ad145" providerId="LiveId" clId="{D474E534-12D2-423C-A88B-E7FA557B4EC4}" dt="2025-01-30T22:18:48.735" v="173"/>
          <ac:spMkLst>
            <pc:docMk/>
            <pc:sldMk cId="2059716380" sldId="403"/>
            <ac:spMk id="57" creationId="{E862F8C1-0C44-40BB-87D3-38D9B986FE02}"/>
          </ac:spMkLst>
        </pc:spChg>
        <pc:spChg chg="add mod">
          <ac:chgData name="Omar DIASSE" userId="1c1982e4612ad145" providerId="LiveId" clId="{D474E534-12D2-423C-A88B-E7FA557B4EC4}" dt="2025-01-30T22:24:49.673" v="465" actId="20577"/>
          <ac:spMkLst>
            <pc:docMk/>
            <pc:sldMk cId="2059716380" sldId="403"/>
            <ac:spMk id="58" creationId="{F8F84C08-3EC9-4194-A024-DE852AE4C4D7}"/>
          </ac:spMkLst>
        </pc:spChg>
        <pc:spChg chg="add mod">
          <ac:chgData name="Omar DIASSE" userId="1c1982e4612ad145" providerId="LiveId" clId="{D474E534-12D2-423C-A88B-E7FA557B4EC4}" dt="2025-01-30T22:26:51.728" v="606" actId="313"/>
          <ac:spMkLst>
            <pc:docMk/>
            <pc:sldMk cId="2059716380" sldId="403"/>
            <ac:spMk id="59" creationId="{16ED96B8-604E-4F09-903D-A3237D6715CE}"/>
          </ac:spMkLst>
        </pc:spChg>
        <pc:spChg chg="add mod">
          <ac:chgData name="Omar DIASSE" userId="1c1982e4612ad145" providerId="LiveId" clId="{D474E534-12D2-423C-A88B-E7FA557B4EC4}" dt="2025-01-30T22:27:54.585" v="716" actId="20577"/>
          <ac:spMkLst>
            <pc:docMk/>
            <pc:sldMk cId="2059716380" sldId="403"/>
            <ac:spMk id="60" creationId="{A614526C-A181-4350-BF6F-395D78AA7BED}"/>
          </ac:spMkLst>
        </pc:spChg>
        <pc:spChg chg="add mod">
          <ac:chgData name="Omar DIASSE" userId="1c1982e4612ad145" providerId="LiveId" clId="{D474E534-12D2-423C-A88B-E7FA557B4EC4}" dt="2025-01-30T22:17:10.813" v="93" actId="20577"/>
          <ac:spMkLst>
            <pc:docMk/>
            <pc:sldMk cId="2059716380" sldId="403"/>
            <ac:spMk id="61" creationId="{0C228EE4-DFE9-48ED-A59B-7AEE0796212A}"/>
          </ac:spMkLst>
        </pc:spChg>
        <pc:spChg chg="add del mod">
          <ac:chgData name="Omar DIASSE" userId="1c1982e4612ad145" providerId="LiveId" clId="{D474E534-12D2-423C-A88B-E7FA557B4EC4}" dt="2025-01-30T22:22:50.235" v="295" actId="313"/>
          <ac:spMkLst>
            <pc:docMk/>
            <pc:sldMk cId="2059716380" sldId="403"/>
            <ac:spMk id="62" creationId="{5A61999D-160F-4DB7-8F42-4CF15E91E5D7}"/>
          </ac:spMkLst>
        </pc:spChg>
        <pc:spChg chg="add mod">
          <ac:chgData name="Omar DIASSE" userId="1c1982e4612ad145" providerId="LiveId" clId="{D474E534-12D2-423C-A88B-E7FA557B4EC4}" dt="2025-01-30T22:29:10.991" v="827" actId="313"/>
          <ac:spMkLst>
            <pc:docMk/>
            <pc:sldMk cId="2059716380" sldId="403"/>
            <ac:spMk id="63" creationId="{F28723D1-D364-4187-BC02-C0BC6D8B322C}"/>
          </ac:spMkLst>
        </pc:spChg>
        <pc:spChg chg="add del">
          <ac:chgData name="Omar DIASSE" userId="1c1982e4612ad145" providerId="LiveId" clId="{D474E534-12D2-423C-A88B-E7FA557B4EC4}" dt="2025-01-30T22:15:14.735" v="11" actId="478"/>
          <ac:spMkLst>
            <pc:docMk/>
            <pc:sldMk cId="2059716380" sldId="403"/>
            <ac:spMk id="108" creationId="{ED612E44-7643-4718-88F6-2A8D0CAB25C0}"/>
          </ac:spMkLst>
        </pc:spChg>
        <pc:spChg chg="add del">
          <ac:chgData name="Omar DIASSE" userId="1c1982e4612ad145" providerId="LiveId" clId="{D474E534-12D2-423C-A88B-E7FA557B4EC4}" dt="2025-01-30T22:15:14.735" v="11" actId="478"/>
          <ac:spMkLst>
            <pc:docMk/>
            <pc:sldMk cId="2059716380" sldId="403"/>
            <ac:spMk id="109" creationId="{EF6ACD7D-D558-4CB5-8498-B356B77D2774}"/>
          </ac:spMkLst>
        </pc:spChg>
        <pc:spChg chg="add del">
          <ac:chgData name="Omar DIASSE" userId="1c1982e4612ad145" providerId="LiveId" clId="{D474E534-12D2-423C-A88B-E7FA557B4EC4}" dt="2025-01-30T22:15:14.735" v="11" actId="478"/>
          <ac:spMkLst>
            <pc:docMk/>
            <pc:sldMk cId="2059716380" sldId="403"/>
            <ac:spMk id="110" creationId="{845BB924-18E8-4103-83DE-372264F62280}"/>
          </ac:spMkLst>
        </pc:spChg>
        <pc:spChg chg="add del">
          <ac:chgData name="Omar DIASSE" userId="1c1982e4612ad145" providerId="LiveId" clId="{D474E534-12D2-423C-A88B-E7FA557B4EC4}" dt="2025-01-30T22:15:14.735" v="11" actId="478"/>
          <ac:spMkLst>
            <pc:docMk/>
            <pc:sldMk cId="2059716380" sldId="403"/>
            <ac:spMk id="111" creationId="{73DB9AA1-FE05-497D-9C0E-CE2C2ACA60C2}"/>
          </ac:spMkLst>
        </pc:spChg>
        <pc:spChg chg="add del">
          <ac:chgData name="Omar DIASSE" userId="1c1982e4612ad145" providerId="LiveId" clId="{D474E534-12D2-423C-A88B-E7FA557B4EC4}" dt="2025-01-30T22:15:14.735" v="11" actId="478"/>
          <ac:spMkLst>
            <pc:docMk/>
            <pc:sldMk cId="2059716380" sldId="403"/>
            <ac:spMk id="112" creationId="{06151EE4-AA5A-41F5-9493-09BD7E907F83}"/>
          </ac:spMkLst>
        </pc:spChg>
        <pc:spChg chg="add del">
          <ac:chgData name="Omar DIASSE" userId="1c1982e4612ad145" providerId="LiveId" clId="{D474E534-12D2-423C-A88B-E7FA557B4EC4}" dt="2025-01-30T22:15:14.735" v="11" actId="478"/>
          <ac:spMkLst>
            <pc:docMk/>
            <pc:sldMk cId="2059716380" sldId="403"/>
            <ac:spMk id="113" creationId="{556F1415-62D1-4839-A556-5FADF7F4FC1F}"/>
          </ac:spMkLst>
        </pc:spChg>
        <pc:spChg chg="add del">
          <ac:chgData name="Omar DIASSE" userId="1c1982e4612ad145" providerId="LiveId" clId="{D474E534-12D2-423C-A88B-E7FA557B4EC4}" dt="2025-01-30T22:15:14.735" v="11" actId="478"/>
          <ac:spMkLst>
            <pc:docMk/>
            <pc:sldMk cId="2059716380" sldId="403"/>
            <ac:spMk id="115" creationId="{C5DBE8DE-2D72-46EE-BC8F-C37DA8094161}"/>
          </ac:spMkLst>
        </pc:spChg>
        <pc:spChg chg="add del">
          <ac:chgData name="Omar DIASSE" userId="1c1982e4612ad145" providerId="LiveId" clId="{D474E534-12D2-423C-A88B-E7FA557B4EC4}" dt="2025-01-30T22:15:14.735" v="11" actId="478"/>
          <ac:spMkLst>
            <pc:docMk/>
            <pc:sldMk cId="2059716380" sldId="403"/>
            <ac:spMk id="116" creationId="{95F31FD8-35A7-492D-9DCB-2A5C893B4FE9}"/>
          </ac:spMkLst>
        </pc:spChg>
        <pc:grpChg chg="mod">
          <ac:chgData name="Omar DIASSE" userId="1c1982e4612ad145" providerId="LiveId" clId="{D474E534-12D2-423C-A88B-E7FA557B4EC4}" dt="2025-01-30T22:15:32.753" v="16" actId="1076"/>
          <ac:grpSpMkLst>
            <pc:docMk/>
            <pc:sldMk cId="2059716380" sldId="403"/>
            <ac:grpSpMk id="65" creationId="{9B198DF0-0117-4752-9CE2-2B364E5211C2}"/>
          </ac:grpSpMkLst>
        </pc:grpChg>
        <pc:picChg chg="del">
          <ac:chgData name="Omar DIASSE" userId="1c1982e4612ad145" providerId="LiveId" clId="{D474E534-12D2-423C-A88B-E7FA557B4EC4}" dt="2025-01-30T22:13:10.665" v="4" actId="478"/>
          <ac:picMkLst>
            <pc:docMk/>
            <pc:sldMk cId="2059716380" sldId="403"/>
            <ac:picMk id="4" creationId="{D8410383-2B06-4ACF-9C56-7781733F1B09}"/>
          </ac:picMkLst>
        </pc:picChg>
      </pc:sldChg>
      <pc:sldChg chg="addSp delSp modSp add mod">
        <pc:chgData name="Omar DIASSE" userId="1c1982e4612ad145" providerId="LiveId" clId="{D474E534-12D2-423C-A88B-E7FA557B4EC4}" dt="2025-01-30T22:32:54.171" v="1097" actId="313"/>
        <pc:sldMkLst>
          <pc:docMk/>
          <pc:sldMk cId="3196029747" sldId="404"/>
        </pc:sldMkLst>
        <pc:spChg chg="mod">
          <ac:chgData name="Omar DIASSE" userId="1c1982e4612ad145" providerId="LiveId" clId="{D474E534-12D2-423C-A88B-E7FA557B4EC4}" dt="2025-01-30T22:29:31.745" v="840" actId="20577"/>
          <ac:spMkLst>
            <pc:docMk/>
            <pc:sldMk cId="3196029747" sldId="404"/>
            <ac:spMk id="2" creationId="{D735F7F3-C1B5-4B60-A00A-4EB618DDFB5A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55" creationId="{DD4E6A8A-C116-4EF6-BEE9-A22A8D923A0B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56" creationId="{04F75234-B18A-494F-8D64-C435EA40F524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57" creationId="{E862F8C1-0C44-40BB-87D3-38D9B986FE02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58" creationId="{F8F84C08-3EC9-4194-A024-DE852AE4C4D7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59" creationId="{16ED96B8-604E-4F09-903D-A3237D6715CE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60" creationId="{A614526C-A181-4350-BF6F-395D78AA7BED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61" creationId="{0C228EE4-DFE9-48ED-A59B-7AEE0796212A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62" creationId="{5A61999D-160F-4DB7-8F42-4CF15E91E5D7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63" creationId="{F28723D1-D364-4187-BC02-C0BC6D8B322C}"/>
          </ac:spMkLst>
        </pc:spChg>
        <pc:grpChg chg="del">
          <ac:chgData name="Omar DIASSE" userId="1c1982e4612ad145" providerId="LiveId" clId="{D474E534-12D2-423C-A88B-E7FA557B4EC4}" dt="2025-01-30T22:29:43.417" v="842" actId="478"/>
          <ac:grpSpMkLst>
            <pc:docMk/>
            <pc:sldMk cId="3196029747" sldId="404"/>
            <ac:grpSpMk id="65" creationId="{9B198DF0-0117-4752-9CE2-2B364E5211C2}"/>
          </ac:grpSpMkLst>
        </pc:grpChg>
        <pc:graphicFrameChg chg="add mod modGraphic">
          <ac:chgData name="Omar DIASSE" userId="1c1982e4612ad145" providerId="LiveId" clId="{D474E534-12D2-423C-A88B-E7FA557B4EC4}" dt="2025-01-30T22:32:54.171" v="1097" actId="313"/>
          <ac:graphicFrameMkLst>
            <pc:docMk/>
            <pc:sldMk cId="3196029747" sldId="404"/>
            <ac:graphicFrameMk id="3" creationId="{BFD1ABE1-ECA8-42C4-BCFA-9B9767213CCC}"/>
          </ac:graphicFrameMkLst>
        </pc:graphicFrameChg>
      </pc:sldChg>
      <pc:sldChg chg="addSp delSp modSp add del mod">
        <pc:chgData name="Omar DIASSE" userId="1c1982e4612ad145" providerId="LiveId" clId="{D474E534-12D2-423C-A88B-E7FA557B4EC4}" dt="2025-01-30T22:53:44.931" v="1419" actId="47"/>
        <pc:sldMkLst>
          <pc:docMk/>
          <pc:sldMk cId="967779267" sldId="405"/>
        </pc:sldMkLst>
        <pc:spChg chg="del mod">
          <ac:chgData name="Omar DIASSE" userId="1c1982e4612ad145" providerId="LiveId" clId="{D474E534-12D2-423C-A88B-E7FA557B4EC4}" dt="2025-01-30T22:40:51.981" v="1121" actId="478"/>
          <ac:spMkLst>
            <pc:docMk/>
            <pc:sldMk cId="967779267" sldId="405"/>
            <ac:spMk id="2" creationId="{D735F7F3-C1B5-4B60-A00A-4EB618DDFB5A}"/>
          </ac:spMkLst>
        </pc:spChg>
        <pc:spChg chg="add del mod">
          <ac:chgData name="Omar DIASSE" userId="1c1982e4612ad145" providerId="LiveId" clId="{D474E534-12D2-423C-A88B-E7FA557B4EC4}" dt="2025-01-30T22:40:08.276" v="1120" actId="478"/>
          <ac:spMkLst>
            <pc:docMk/>
            <pc:sldMk cId="967779267" sldId="405"/>
            <ac:spMk id="4" creationId="{0E40F008-2B22-4BDD-87E8-D304465E0B80}"/>
          </ac:spMkLst>
        </pc:spChg>
        <pc:spChg chg="add del mod">
          <ac:chgData name="Omar DIASSE" userId="1c1982e4612ad145" providerId="LiveId" clId="{D474E534-12D2-423C-A88B-E7FA557B4EC4}" dt="2025-01-30T22:40:53.784" v="1123" actId="478"/>
          <ac:spMkLst>
            <pc:docMk/>
            <pc:sldMk cId="967779267" sldId="405"/>
            <ac:spMk id="6" creationId="{B9F76A25-A436-45B7-97EE-0AEDCF2E0DC9}"/>
          </ac:spMkLst>
        </pc:spChg>
        <pc:spChg chg="add del mod">
          <ac:chgData name="Omar DIASSE" userId="1c1982e4612ad145" providerId="LiveId" clId="{D474E534-12D2-423C-A88B-E7FA557B4EC4}" dt="2025-01-30T22:44:33.783" v="1196" actId="478"/>
          <ac:spMkLst>
            <pc:docMk/>
            <pc:sldMk cId="967779267" sldId="405"/>
            <ac:spMk id="7" creationId="{25F5E077-1A72-48AD-A643-91E723111DA1}"/>
          </ac:spMkLst>
        </pc:spChg>
        <pc:spChg chg="add mod">
          <ac:chgData name="Omar DIASSE" userId="1c1982e4612ad145" providerId="LiveId" clId="{D474E534-12D2-423C-A88B-E7FA557B4EC4}" dt="2025-01-30T22:48:33.280" v="1349" actId="1076"/>
          <ac:spMkLst>
            <pc:docMk/>
            <pc:sldMk cId="967779267" sldId="405"/>
            <ac:spMk id="8" creationId="{3168CAF3-B572-4A4A-A0A3-B0B98246148C}"/>
          </ac:spMkLst>
        </pc:spChg>
        <pc:graphicFrameChg chg="del">
          <ac:chgData name="Omar DIASSE" userId="1c1982e4612ad145" providerId="LiveId" clId="{D474E534-12D2-423C-A88B-E7FA557B4EC4}" dt="2025-01-30T22:38:52.366" v="1107" actId="478"/>
          <ac:graphicFrameMkLst>
            <pc:docMk/>
            <pc:sldMk cId="967779267" sldId="405"/>
            <ac:graphicFrameMk id="3" creationId="{BFD1ABE1-ECA8-42C4-BCFA-9B9767213CCC}"/>
          </ac:graphicFrameMkLst>
        </pc:graphicFrameChg>
      </pc:sldChg>
      <pc:sldChg chg="addSp delSp modSp add mod ord">
        <pc:chgData name="Omar DIASSE" userId="1c1982e4612ad145" providerId="LiveId" clId="{D474E534-12D2-423C-A88B-E7FA557B4EC4}" dt="2025-01-30T23:24:23.171" v="2057" actId="113"/>
        <pc:sldMkLst>
          <pc:docMk/>
          <pc:sldMk cId="891310294" sldId="406"/>
        </pc:sldMkLst>
        <pc:spChg chg="mod">
          <ac:chgData name="Omar DIASSE" userId="1c1982e4612ad145" providerId="LiveId" clId="{D474E534-12D2-423C-A88B-E7FA557B4EC4}" dt="2025-01-30T23:16:04.387" v="1864"/>
          <ac:spMkLst>
            <pc:docMk/>
            <pc:sldMk cId="891310294" sldId="406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0T23:21:58.451" v="1988" actId="20577"/>
          <ac:spMkLst>
            <pc:docMk/>
            <pc:sldMk cId="891310294" sldId="406"/>
            <ac:spMk id="4" creationId="{0E40F008-2B22-4BDD-87E8-D304465E0B80}"/>
          </ac:spMkLst>
        </pc:spChg>
        <pc:spChg chg="add mod">
          <ac:chgData name="Omar DIASSE" userId="1c1982e4612ad145" providerId="LiveId" clId="{D474E534-12D2-423C-A88B-E7FA557B4EC4}" dt="2025-01-30T23:22:36.383" v="1993" actId="313"/>
          <ac:spMkLst>
            <pc:docMk/>
            <pc:sldMk cId="891310294" sldId="406"/>
            <ac:spMk id="5" creationId="{A6A03523-CEA6-45C2-AE8A-0425ABDBF5C1}"/>
          </ac:spMkLst>
        </pc:spChg>
        <pc:spChg chg="add mod">
          <ac:chgData name="Omar DIASSE" userId="1c1982e4612ad145" providerId="LiveId" clId="{D474E534-12D2-423C-A88B-E7FA557B4EC4}" dt="2025-01-30T23:24:23.171" v="2057" actId="113"/>
          <ac:spMkLst>
            <pc:docMk/>
            <pc:sldMk cId="891310294" sldId="406"/>
            <ac:spMk id="8" creationId="{87BF5DD1-E15A-4778-9CB4-10CBCCCEAFCB}"/>
          </ac:spMkLst>
        </pc:spChg>
        <pc:graphicFrameChg chg="add del mod modGraphic">
          <ac:chgData name="Omar DIASSE" userId="1c1982e4612ad145" providerId="LiveId" clId="{D474E534-12D2-423C-A88B-E7FA557B4EC4}" dt="2025-01-30T23:17:46.536" v="1927" actId="478"/>
          <ac:graphicFrameMkLst>
            <pc:docMk/>
            <pc:sldMk cId="891310294" sldId="406"/>
            <ac:graphicFrameMk id="3" creationId="{9AE426BB-F8D3-4D8A-A962-9A580182B9CA}"/>
          </ac:graphicFrameMkLst>
        </pc:graphicFrameChg>
        <pc:cxnChg chg="add mod">
          <ac:chgData name="Omar DIASSE" userId="1c1982e4612ad145" providerId="LiveId" clId="{D474E534-12D2-423C-A88B-E7FA557B4EC4}" dt="2025-01-30T23:22:33.485" v="1991" actId="1076"/>
          <ac:cxnSpMkLst>
            <pc:docMk/>
            <pc:sldMk cId="891310294" sldId="406"/>
            <ac:cxnSpMk id="7" creationId="{492D9924-53CB-42D0-BA42-26B6C9CAC80A}"/>
          </ac:cxnSpMkLst>
        </pc:cxnChg>
      </pc:sldChg>
      <pc:sldChg chg="add del ord">
        <pc:chgData name="Omar DIASSE" userId="1c1982e4612ad145" providerId="LiveId" clId="{D474E534-12D2-423C-A88B-E7FA557B4EC4}" dt="2025-01-30T23:47:38.095" v="2487" actId="47"/>
        <pc:sldMkLst>
          <pc:docMk/>
          <pc:sldMk cId="985866598" sldId="407"/>
        </pc:sldMkLst>
      </pc:sldChg>
      <pc:sldChg chg="modSp add del mod">
        <pc:chgData name="Omar DIASSE" userId="1c1982e4612ad145" providerId="LiveId" clId="{D474E534-12D2-423C-A88B-E7FA557B4EC4}" dt="2025-01-30T23:47:36.341" v="2486" actId="47"/>
        <pc:sldMkLst>
          <pc:docMk/>
          <pc:sldMk cId="2072700379" sldId="408"/>
        </pc:sldMkLst>
        <pc:spChg chg="mod">
          <ac:chgData name="Omar DIASSE" userId="1c1982e4612ad145" providerId="LiveId" clId="{D474E534-12D2-423C-A88B-E7FA557B4EC4}" dt="2025-01-30T22:58:19.956" v="1548" actId="6549"/>
          <ac:spMkLst>
            <pc:docMk/>
            <pc:sldMk cId="2072700379" sldId="408"/>
            <ac:spMk id="4" creationId="{0E40F008-2B22-4BDD-87E8-D304465E0B80}"/>
          </ac:spMkLst>
        </pc:spChg>
      </pc:sldChg>
      <pc:sldChg chg="add del">
        <pc:chgData name="Omar DIASSE" userId="1c1982e4612ad145" providerId="LiveId" clId="{D474E534-12D2-423C-A88B-E7FA557B4EC4}" dt="2025-01-30T23:47:42.940" v="2488" actId="47"/>
        <pc:sldMkLst>
          <pc:docMk/>
          <pc:sldMk cId="3938861240" sldId="409"/>
        </pc:sldMkLst>
      </pc:sldChg>
      <pc:sldChg chg="add">
        <pc:chgData name="Omar DIASSE" userId="1c1982e4612ad145" providerId="LiveId" clId="{D474E534-12D2-423C-A88B-E7FA557B4EC4}" dt="2025-01-30T22:48:54.545" v="1352"/>
        <pc:sldMkLst>
          <pc:docMk/>
          <pc:sldMk cId="301874773" sldId="410"/>
        </pc:sldMkLst>
      </pc:sldChg>
      <pc:sldChg chg="modSp add del mod">
        <pc:chgData name="Omar DIASSE" userId="1c1982e4612ad145" providerId="LiveId" clId="{D474E534-12D2-423C-A88B-E7FA557B4EC4}" dt="2025-01-30T23:39:21.088" v="2392" actId="47"/>
        <pc:sldMkLst>
          <pc:docMk/>
          <pc:sldMk cId="2375101627" sldId="411"/>
        </pc:sldMkLst>
        <pc:spChg chg="mod">
          <ac:chgData name="Omar DIASSE" userId="1c1982e4612ad145" providerId="LiveId" clId="{D474E534-12D2-423C-A88B-E7FA557B4EC4}" dt="2025-01-30T22:55:36.193" v="1524" actId="790"/>
          <ac:spMkLst>
            <pc:docMk/>
            <pc:sldMk cId="2375101627" sldId="411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0T22:57:44.634" v="1539"/>
          <ac:spMkLst>
            <pc:docMk/>
            <pc:sldMk cId="2375101627" sldId="411"/>
            <ac:spMk id="33" creationId="{B03D46B0-B45A-4135-8CF6-94E84D3BE0E1}"/>
          </ac:spMkLst>
        </pc:spChg>
        <pc:spChg chg="mod">
          <ac:chgData name="Omar DIASSE" userId="1c1982e4612ad145" providerId="LiveId" clId="{D474E534-12D2-423C-A88B-E7FA557B4EC4}" dt="2025-01-30T22:58:34.256" v="1562"/>
          <ac:spMkLst>
            <pc:docMk/>
            <pc:sldMk cId="2375101627" sldId="411"/>
            <ac:spMk id="36" creationId="{0B677BDF-ACCF-4D07-A565-803D6FBEBFC1}"/>
          </ac:spMkLst>
        </pc:spChg>
        <pc:spChg chg="mod">
          <ac:chgData name="Omar DIASSE" userId="1c1982e4612ad145" providerId="LiveId" clId="{D474E534-12D2-423C-A88B-E7FA557B4EC4}" dt="2025-01-30T22:58:47.752" v="1576"/>
          <ac:spMkLst>
            <pc:docMk/>
            <pc:sldMk cId="2375101627" sldId="411"/>
            <ac:spMk id="39" creationId="{F968BB46-0BDF-4502-AB9F-E3CACB69C720}"/>
          </ac:spMkLst>
        </pc:spChg>
        <pc:spChg chg="mod">
          <ac:chgData name="Omar DIASSE" userId="1c1982e4612ad145" providerId="LiveId" clId="{D474E534-12D2-423C-A88B-E7FA557B4EC4}" dt="2025-01-30T22:59:03.077" v="1590"/>
          <ac:spMkLst>
            <pc:docMk/>
            <pc:sldMk cId="2375101627" sldId="411"/>
            <ac:spMk id="42" creationId="{83C1EF7F-E960-40D5-BD5A-6F45DCC21664}"/>
          </ac:spMkLst>
        </pc:spChg>
        <pc:spChg chg="mod">
          <ac:chgData name="Omar DIASSE" userId="1c1982e4612ad145" providerId="LiveId" clId="{D474E534-12D2-423C-A88B-E7FA557B4EC4}" dt="2025-01-30T23:01:14.640" v="1592" actId="313"/>
          <ac:spMkLst>
            <pc:docMk/>
            <pc:sldMk cId="2375101627" sldId="411"/>
            <ac:spMk id="45" creationId="{616DECF8-E7AB-40FF-88F9-7770C6DE1747}"/>
          </ac:spMkLst>
        </pc:spChg>
        <pc:grpChg chg="mod">
          <ac:chgData name="Omar DIASSE" userId="1c1982e4612ad145" providerId="LiveId" clId="{D474E534-12D2-423C-A88B-E7FA557B4EC4}" dt="2025-01-30T22:54:45.716" v="1422" actId="1076"/>
          <ac:grpSpMkLst>
            <pc:docMk/>
            <pc:sldMk cId="2375101627" sldId="411"/>
            <ac:grpSpMk id="13" creationId="{16316CF5-197D-4D97-BFF7-B0076BBAAC54}"/>
          </ac:grpSpMkLst>
        </pc:grpChg>
      </pc:sldChg>
      <pc:sldChg chg="addSp delSp modSp add mod">
        <pc:chgData name="Omar DIASSE" userId="1c1982e4612ad145" providerId="LiveId" clId="{D474E534-12D2-423C-A88B-E7FA557B4EC4}" dt="2025-01-31T14:52:13.097" v="3063" actId="1076"/>
        <pc:sldMkLst>
          <pc:docMk/>
          <pc:sldMk cId="3284592191" sldId="412"/>
        </pc:sldMkLst>
        <pc:spChg chg="mod">
          <ac:chgData name="Omar DIASSE" userId="1c1982e4612ad145" providerId="LiveId" clId="{D474E534-12D2-423C-A88B-E7FA557B4EC4}" dt="2025-01-30T23:10:49.648" v="1819" actId="313"/>
          <ac:spMkLst>
            <pc:docMk/>
            <pc:sldMk cId="3284592191" sldId="412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0T23:10:31.366" v="1818" actId="1036"/>
          <ac:spMkLst>
            <pc:docMk/>
            <pc:sldMk cId="3284592191" sldId="412"/>
            <ac:spMk id="3" creationId="{F6673F77-CCA2-4D50-897F-2C8A2955E8BA}"/>
          </ac:spMkLst>
        </pc:spChg>
        <pc:spChg chg="mod">
          <ac:chgData name="Omar DIASSE" userId="1c1982e4612ad145" providerId="LiveId" clId="{D474E534-12D2-423C-A88B-E7FA557B4EC4}" dt="2025-01-30T23:10:31.366" v="1818" actId="1036"/>
          <ac:spMkLst>
            <pc:docMk/>
            <pc:sldMk cId="3284592191" sldId="412"/>
            <ac:spMk id="4" creationId="{DAB8F4C4-A25C-4727-9AF3-BE0EBD3D2B29}"/>
          </ac:spMkLst>
        </pc:spChg>
        <pc:spChg chg="mod">
          <ac:chgData name="Omar DIASSE" userId="1c1982e4612ad145" providerId="LiveId" clId="{D474E534-12D2-423C-A88B-E7FA557B4EC4}" dt="2025-01-30T23:11:01.565" v="1820" actId="1076"/>
          <ac:spMkLst>
            <pc:docMk/>
            <pc:sldMk cId="3284592191" sldId="412"/>
            <ac:spMk id="8" creationId="{14632286-B144-4FD4-B2BB-1187E2400415}"/>
          </ac:spMkLst>
        </pc:spChg>
        <pc:spChg chg="mod">
          <ac:chgData name="Omar DIASSE" userId="1c1982e4612ad145" providerId="LiveId" clId="{D474E534-12D2-423C-A88B-E7FA557B4EC4}" dt="2025-01-30T23:10:31.366" v="1818" actId="1036"/>
          <ac:spMkLst>
            <pc:docMk/>
            <pc:sldMk cId="3284592191" sldId="412"/>
            <ac:spMk id="9" creationId="{053012D9-F38B-427B-83C1-DF62615FF959}"/>
          </ac:spMkLst>
        </pc:spChg>
        <pc:spChg chg="mod">
          <ac:chgData name="Omar DIASSE" userId="1c1982e4612ad145" providerId="LiveId" clId="{D474E534-12D2-423C-A88B-E7FA557B4EC4}" dt="2025-01-30T23:10:31.366" v="1818" actId="1036"/>
          <ac:spMkLst>
            <pc:docMk/>
            <pc:sldMk cId="3284592191" sldId="412"/>
            <ac:spMk id="10" creationId="{9022E556-0F55-4A98-AA0A-5139BF17106C}"/>
          </ac:spMkLst>
        </pc:spChg>
        <pc:spChg chg="add del mod">
          <ac:chgData name="Omar DIASSE" userId="1c1982e4612ad145" providerId="LiveId" clId="{D474E534-12D2-423C-A88B-E7FA557B4EC4}" dt="2025-01-30T23:12:28.295" v="1833" actId="478"/>
          <ac:spMkLst>
            <pc:docMk/>
            <pc:sldMk cId="3284592191" sldId="412"/>
            <ac:spMk id="14" creationId="{11F59230-36A2-4C89-8A2B-3DD9E42B6506}"/>
          </ac:spMkLst>
        </pc:spChg>
        <pc:spChg chg="mod">
          <ac:chgData name="Omar DIASSE" userId="1c1982e4612ad145" providerId="LiveId" clId="{D474E534-12D2-423C-A88B-E7FA557B4EC4}" dt="2025-01-30T23:10:31.366" v="1818" actId="1036"/>
          <ac:spMkLst>
            <pc:docMk/>
            <pc:sldMk cId="3284592191" sldId="412"/>
            <ac:spMk id="15" creationId="{FED0820A-3F28-4160-96F9-4D0CDC31A8DD}"/>
          </ac:spMkLst>
        </pc:spChg>
        <pc:spChg chg="mod">
          <ac:chgData name="Omar DIASSE" userId="1c1982e4612ad145" providerId="LiveId" clId="{D474E534-12D2-423C-A88B-E7FA557B4EC4}" dt="2025-01-30T23:10:31.366" v="1818" actId="1036"/>
          <ac:spMkLst>
            <pc:docMk/>
            <pc:sldMk cId="3284592191" sldId="412"/>
            <ac:spMk id="16" creationId="{C65D8B4F-11E5-47C6-8706-F4AB5BAD18FF}"/>
          </ac:spMkLst>
        </pc:spChg>
        <pc:spChg chg="del mod">
          <ac:chgData name="Omar DIASSE" userId="1c1982e4612ad145" providerId="LiveId" clId="{D474E534-12D2-423C-A88B-E7FA557B4EC4}" dt="2025-01-30T23:12:48.962" v="1836" actId="478"/>
          <ac:spMkLst>
            <pc:docMk/>
            <pc:sldMk cId="3284592191" sldId="412"/>
            <ac:spMk id="20" creationId="{F9D462D6-CED7-48A2-8E9C-3067D3C4166B}"/>
          </ac:spMkLst>
        </pc:spChg>
        <pc:spChg chg="mod">
          <ac:chgData name="Omar DIASSE" userId="1c1982e4612ad145" providerId="LiveId" clId="{D474E534-12D2-423C-A88B-E7FA557B4EC4}" dt="2025-01-30T23:10:31.366" v="1818" actId="1036"/>
          <ac:spMkLst>
            <pc:docMk/>
            <pc:sldMk cId="3284592191" sldId="412"/>
            <ac:spMk id="21" creationId="{E158A8AA-3F38-447E-AFC0-D196FE393570}"/>
          </ac:spMkLst>
        </pc:spChg>
        <pc:spChg chg="mod">
          <ac:chgData name="Omar DIASSE" userId="1c1982e4612ad145" providerId="LiveId" clId="{D474E534-12D2-423C-A88B-E7FA557B4EC4}" dt="2025-01-30T23:38:50.022" v="2391" actId="313"/>
          <ac:spMkLst>
            <pc:docMk/>
            <pc:sldMk cId="3284592191" sldId="412"/>
            <ac:spMk id="22" creationId="{1496BF1C-FDFE-470C-A91F-ABF45689CE44}"/>
          </ac:spMkLst>
        </pc:spChg>
        <pc:spChg chg="del mod">
          <ac:chgData name="Omar DIASSE" userId="1c1982e4612ad145" providerId="LiveId" clId="{D474E534-12D2-423C-A88B-E7FA557B4EC4}" dt="2025-01-30T23:13:05.358" v="1839" actId="478"/>
          <ac:spMkLst>
            <pc:docMk/>
            <pc:sldMk cId="3284592191" sldId="412"/>
            <ac:spMk id="26" creationId="{96275CE5-FF19-4D77-8302-E150EF088F24}"/>
          </ac:spMkLst>
        </pc:spChg>
        <pc:spChg chg="del mod">
          <ac:chgData name="Omar DIASSE" userId="1c1982e4612ad145" providerId="LiveId" clId="{D474E534-12D2-423C-A88B-E7FA557B4EC4}" dt="2025-01-30T23:12:26.314" v="1832" actId="478"/>
          <ac:spMkLst>
            <pc:docMk/>
            <pc:sldMk cId="3284592191" sldId="412"/>
            <ac:spMk id="30" creationId="{E738216B-C5DE-4C32-893C-B98EB9262343}"/>
          </ac:spMkLst>
        </pc:spChg>
        <pc:spChg chg="del mod">
          <ac:chgData name="Omar DIASSE" userId="1c1982e4612ad145" providerId="LiveId" clId="{D474E534-12D2-423C-A88B-E7FA557B4EC4}" dt="2025-01-30T23:13:05.358" v="1839" actId="478"/>
          <ac:spMkLst>
            <pc:docMk/>
            <pc:sldMk cId="3284592191" sldId="412"/>
            <ac:spMk id="31" creationId="{1EB2D940-D15C-4BC0-8A9F-BBD22349F314}"/>
          </ac:spMkLst>
        </pc:spChg>
        <pc:spChg chg="del mod">
          <ac:chgData name="Omar DIASSE" userId="1c1982e4612ad145" providerId="LiveId" clId="{D474E534-12D2-423C-A88B-E7FA557B4EC4}" dt="2025-01-30T23:12:48.962" v="1836" actId="478"/>
          <ac:spMkLst>
            <pc:docMk/>
            <pc:sldMk cId="3284592191" sldId="412"/>
            <ac:spMk id="32" creationId="{8ACF5221-D2B4-4832-B17E-47300747D06F}"/>
          </ac:spMkLst>
        </pc:spChg>
        <pc:spChg chg="del mod">
          <ac:chgData name="Omar DIASSE" userId="1c1982e4612ad145" providerId="LiveId" clId="{D474E534-12D2-423C-A88B-E7FA557B4EC4}" dt="2025-01-30T23:11:47.852" v="1821" actId="478"/>
          <ac:spMkLst>
            <pc:docMk/>
            <pc:sldMk cId="3284592191" sldId="412"/>
            <ac:spMk id="33" creationId="{586E37AA-D020-455F-959B-F92BCBEB06EF}"/>
          </ac:spMkLst>
        </pc:spChg>
        <pc:spChg chg="add mod">
          <ac:chgData name="Omar DIASSE" userId="1c1982e4612ad145" providerId="LiveId" clId="{D474E534-12D2-423C-A88B-E7FA557B4EC4}" dt="2025-01-30T23:10:31.366" v="1818" actId="1036"/>
          <ac:spMkLst>
            <pc:docMk/>
            <pc:sldMk cId="3284592191" sldId="412"/>
            <ac:spMk id="34" creationId="{5E5ADD18-3CBB-40F9-AE5A-ED24BE593489}"/>
          </ac:spMkLst>
        </pc:spChg>
        <pc:spChg chg="add mod">
          <ac:chgData name="Omar DIASSE" userId="1c1982e4612ad145" providerId="LiveId" clId="{D474E534-12D2-423C-A88B-E7FA557B4EC4}" dt="2025-01-31T14:52:13.097" v="3063" actId="1076"/>
          <ac:spMkLst>
            <pc:docMk/>
            <pc:sldMk cId="3284592191" sldId="412"/>
            <ac:spMk id="35" creationId="{5F1C2CB3-6CBE-406F-808D-FB583188088C}"/>
          </ac:spMkLst>
        </pc:spChg>
        <pc:spChg chg="add mod">
          <ac:chgData name="Omar DIASSE" userId="1c1982e4612ad145" providerId="LiveId" clId="{D474E534-12D2-423C-A88B-E7FA557B4EC4}" dt="2025-01-30T23:11:58.419" v="1824" actId="1038"/>
          <ac:spMkLst>
            <pc:docMk/>
            <pc:sldMk cId="3284592191" sldId="412"/>
            <ac:spMk id="36" creationId="{29F9F9EA-B1C9-4CED-BF69-64330D05EE4C}"/>
          </ac:spMkLst>
        </pc:spChg>
        <pc:spChg chg="add mod">
          <ac:chgData name="Omar DIASSE" userId="1c1982e4612ad145" providerId="LiveId" clId="{D474E534-12D2-423C-A88B-E7FA557B4EC4}" dt="2025-01-30T23:12:38.965" v="1835" actId="1076"/>
          <ac:spMkLst>
            <pc:docMk/>
            <pc:sldMk cId="3284592191" sldId="412"/>
            <ac:spMk id="37" creationId="{AEC61114-AEC2-4060-9B8B-C74A3F978265}"/>
          </ac:spMkLst>
        </pc:spChg>
        <pc:spChg chg="add mod">
          <ac:chgData name="Omar DIASSE" userId="1c1982e4612ad145" providerId="LiveId" clId="{D474E534-12D2-423C-A88B-E7FA557B4EC4}" dt="2025-01-30T23:12:38.965" v="1835" actId="1076"/>
          <ac:spMkLst>
            <pc:docMk/>
            <pc:sldMk cId="3284592191" sldId="412"/>
            <ac:spMk id="38" creationId="{411BD269-4912-4F7D-99F7-4DFF92F1A997}"/>
          </ac:spMkLst>
        </pc:spChg>
        <pc:spChg chg="add mod">
          <ac:chgData name="Omar DIASSE" userId="1c1982e4612ad145" providerId="LiveId" clId="{D474E534-12D2-423C-A88B-E7FA557B4EC4}" dt="2025-01-30T23:14:28.669" v="1851" actId="1076"/>
          <ac:spMkLst>
            <pc:docMk/>
            <pc:sldMk cId="3284592191" sldId="412"/>
            <ac:spMk id="39" creationId="{559039D4-BEC0-4814-9048-908BCFA37D46}"/>
          </ac:spMkLst>
        </pc:spChg>
        <pc:spChg chg="add mod">
          <ac:chgData name="Omar DIASSE" userId="1c1982e4612ad145" providerId="LiveId" clId="{D474E534-12D2-423C-A88B-E7FA557B4EC4}" dt="2025-01-30T23:12:58.817" v="1838" actId="1076"/>
          <ac:spMkLst>
            <pc:docMk/>
            <pc:sldMk cId="3284592191" sldId="412"/>
            <ac:spMk id="40" creationId="{FA654424-A1DA-4124-A640-D54D041B92D4}"/>
          </ac:spMkLst>
        </pc:spChg>
        <pc:spChg chg="add del mod">
          <ac:chgData name="Omar DIASSE" userId="1c1982e4612ad145" providerId="LiveId" clId="{D474E534-12D2-423C-A88B-E7FA557B4EC4}" dt="2025-01-30T23:39:47.593" v="2394" actId="14100"/>
          <ac:spMkLst>
            <pc:docMk/>
            <pc:sldMk cId="3284592191" sldId="412"/>
            <ac:spMk id="41" creationId="{2E53A328-74A0-4CC6-9DE5-FF383D24996B}"/>
          </ac:spMkLst>
        </pc:spChg>
        <pc:spChg chg="add del mod">
          <ac:chgData name="Omar DIASSE" userId="1c1982e4612ad145" providerId="LiveId" clId="{D474E534-12D2-423C-A88B-E7FA557B4EC4}" dt="2025-01-30T23:13:26.152" v="1845" actId="478"/>
          <ac:spMkLst>
            <pc:docMk/>
            <pc:sldMk cId="3284592191" sldId="412"/>
            <ac:spMk id="42" creationId="{6A289B17-8AC7-435B-89A9-EA2455E3590C}"/>
          </ac:spMkLst>
        </pc:spChg>
        <pc:spChg chg="add mod">
          <ac:chgData name="Omar DIASSE" userId="1c1982e4612ad145" providerId="LiveId" clId="{D474E534-12D2-423C-A88B-E7FA557B4EC4}" dt="2025-01-30T23:14:48.065" v="1860" actId="1035"/>
          <ac:spMkLst>
            <pc:docMk/>
            <pc:sldMk cId="3284592191" sldId="412"/>
            <ac:spMk id="43" creationId="{0C5B8B29-2675-4F1E-BACD-AEF8610870A8}"/>
          </ac:spMkLst>
        </pc:spChg>
        <pc:grpChg chg="mod">
          <ac:chgData name="Omar DIASSE" userId="1c1982e4612ad145" providerId="LiveId" clId="{D474E534-12D2-423C-A88B-E7FA557B4EC4}" dt="2025-01-30T23:10:31.366" v="1818" actId="1036"/>
          <ac:grpSpMkLst>
            <pc:docMk/>
            <pc:sldMk cId="3284592191" sldId="412"/>
            <ac:grpSpMk id="5" creationId="{EACB1EEC-80D0-42C2-AD21-C9A5AA868ADA}"/>
          </ac:grpSpMkLst>
        </pc:grpChg>
        <pc:grpChg chg="mod">
          <ac:chgData name="Omar DIASSE" userId="1c1982e4612ad145" providerId="LiveId" clId="{D474E534-12D2-423C-A88B-E7FA557B4EC4}" dt="2025-01-30T23:10:31.366" v="1818" actId="1036"/>
          <ac:grpSpMkLst>
            <pc:docMk/>
            <pc:sldMk cId="3284592191" sldId="412"/>
            <ac:grpSpMk id="11" creationId="{19D906EE-0805-4234-BA3D-03FC4D0FC816}"/>
          </ac:grpSpMkLst>
        </pc:grpChg>
        <pc:grpChg chg="mod">
          <ac:chgData name="Omar DIASSE" userId="1c1982e4612ad145" providerId="LiveId" clId="{D474E534-12D2-423C-A88B-E7FA557B4EC4}" dt="2025-01-30T23:10:31.366" v="1818" actId="1036"/>
          <ac:grpSpMkLst>
            <pc:docMk/>
            <pc:sldMk cId="3284592191" sldId="412"/>
            <ac:grpSpMk id="17" creationId="{C312F60C-DF67-454F-B57B-DDAE2016C5B3}"/>
          </ac:grpSpMkLst>
        </pc:grpChg>
        <pc:grpChg chg="mod">
          <ac:chgData name="Omar DIASSE" userId="1c1982e4612ad145" providerId="LiveId" clId="{D474E534-12D2-423C-A88B-E7FA557B4EC4}" dt="2025-01-30T23:10:31.366" v="1818" actId="1036"/>
          <ac:grpSpMkLst>
            <pc:docMk/>
            <pc:sldMk cId="3284592191" sldId="412"/>
            <ac:grpSpMk id="23" creationId="{8BB10230-05FD-4782-8D32-8C94B8DBAA60}"/>
          </ac:grpSpMkLst>
        </pc:grpChg>
        <pc:grpChg chg="del">
          <ac:chgData name="Omar DIASSE" userId="1c1982e4612ad145" providerId="LiveId" clId="{D474E534-12D2-423C-A88B-E7FA557B4EC4}" dt="2025-01-30T23:08:07.728" v="1706" actId="478"/>
          <ac:grpSpMkLst>
            <pc:docMk/>
            <pc:sldMk cId="3284592191" sldId="412"/>
            <ac:grpSpMk id="27" creationId="{9545E534-ED64-45AB-A365-F5303ADA5890}"/>
          </ac:grpSpMkLst>
        </pc:grpChg>
      </pc:sldChg>
      <pc:sldChg chg="addSp delSp modSp add mod">
        <pc:chgData name="Omar DIASSE" userId="1c1982e4612ad145" providerId="LiveId" clId="{D474E534-12D2-423C-A88B-E7FA557B4EC4}" dt="2025-01-30T23:47:26.221" v="2485" actId="1076"/>
        <pc:sldMkLst>
          <pc:docMk/>
          <pc:sldMk cId="1515511510" sldId="413"/>
        </pc:sldMkLst>
        <pc:spChg chg="mod">
          <ac:chgData name="Omar DIASSE" userId="1c1982e4612ad145" providerId="LiveId" clId="{D474E534-12D2-423C-A88B-E7FA557B4EC4}" dt="2025-01-30T23:40:18.484" v="2423" actId="20577"/>
          <ac:spMkLst>
            <pc:docMk/>
            <pc:sldMk cId="1515511510" sldId="413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0T23:42:35.444" v="2424" actId="1076"/>
          <ac:spMkLst>
            <pc:docMk/>
            <pc:sldMk cId="1515511510" sldId="413"/>
            <ac:spMk id="4" creationId="{0E40F008-2B22-4BDD-87E8-D304465E0B80}"/>
          </ac:spMkLst>
        </pc:spChg>
        <pc:spChg chg="add mod">
          <ac:chgData name="Omar DIASSE" userId="1c1982e4612ad145" providerId="LiveId" clId="{D474E534-12D2-423C-A88B-E7FA557B4EC4}" dt="2025-01-30T23:47:26.221" v="2485" actId="1076"/>
          <ac:spMkLst>
            <pc:docMk/>
            <pc:sldMk cId="1515511510" sldId="413"/>
            <ac:spMk id="5" creationId="{0A62C31C-E1BD-4567-BF8B-B65D99C23315}"/>
          </ac:spMkLst>
        </pc:spChg>
        <pc:graphicFrameChg chg="add del mod">
          <ac:chgData name="Omar DIASSE" userId="1c1982e4612ad145" providerId="LiveId" clId="{D474E534-12D2-423C-A88B-E7FA557B4EC4}" dt="2025-01-30T23:45:13.557" v="2477" actId="478"/>
          <ac:graphicFrameMkLst>
            <pc:docMk/>
            <pc:sldMk cId="1515511510" sldId="413"/>
            <ac:graphicFrameMk id="6" creationId="{429F9171-575D-4CCE-A7AC-A6CDF35D7B04}"/>
          </ac:graphicFrameMkLst>
        </pc:graphicFrameChg>
        <pc:graphicFrameChg chg="add mod modGraphic">
          <ac:chgData name="Omar DIASSE" userId="1c1982e4612ad145" providerId="LiveId" clId="{D474E534-12D2-423C-A88B-E7FA557B4EC4}" dt="2025-01-30T23:47:26.221" v="2485" actId="1076"/>
          <ac:graphicFrameMkLst>
            <pc:docMk/>
            <pc:sldMk cId="1515511510" sldId="413"/>
            <ac:graphicFrameMk id="7" creationId="{E378C84C-0AD0-41EE-AFB6-8088E7347AB7}"/>
          </ac:graphicFrameMkLst>
        </pc:graphicFrameChg>
      </pc:sldChg>
      <pc:sldChg chg="addSp delSp modSp add mod">
        <pc:chgData name="Omar DIASSE" userId="1c1982e4612ad145" providerId="LiveId" clId="{D474E534-12D2-423C-A88B-E7FA557B4EC4}" dt="2025-01-31T00:08:24.271" v="2655" actId="313"/>
        <pc:sldMkLst>
          <pc:docMk/>
          <pc:sldMk cId="334841990" sldId="414"/>
        </pc:sldMkLst>
        <pc:spChg chg="mod">
          <ac:chgData name="Omar DIASSE" userId="1c1982e4612ad145" providerId="LiveId" clId="{D474E534-12D2-423C-A88B-E7FA557B4EC4}" dt="2025-01-30T23:25:12.531" v="2059"/>
          <ac:spMkLst>
            <pc:docMk/>
            <pc:sldMk cId="334841990" sldId="414"/>
            <ac:spMk id="2" creationId="{D735F7F3-C1B5-4B60-A00A-4EB618DDFB5A}"/>
          </ac:spMkLst>
        </pc:spChg>
        <pc:spChg chg="add del">
          <ac:chgData name="Omar DIASSE" userId="1c1982e4612ad145" providerId="LiveId" clId="{D474E534-12D2-423C-A88B-E7FA557B4EC4}" dt="2025-01-30T23:35:35.118" v="2308"/>
          <ac:spMkLst>
            <pc:docMk/>
            <pc:sldMk cId="334841990" sldId="414"/>
            <ac:spMk id="3" creationId="{8871887C-14B1-4637-8A7F-DD509D992777}"/>
          </ac:spMkLst>
        </pc:spChg>
        <pc:spChg chg="mod">
          <ac:chgData name="Omar DIASSE" userId="1c1982e4612ad145" providerId="LiveId" clId="{D474E534-12D2-423C-A88B-E7FA557B4EC4}" dt="2025-01-30T23:25:43.068" v="2133" actId="20577"/>
          <ac:spMkLst>
            <pc:docMk/>
            <pc:sldMk cId="334841990" sldId="414"/>
            <ac:spMk id="4" creationId="{0E40F008-2B22-4BDD-87E8-D304465E0B80}"/>
          </ac:spMkLst>
        </pc:spChg>
        <pc:spChg chg="mod">
          <ac:chgData name="Omar DIASSE" userId="1c1982e4612ad145" providerId="LiveId" clId="{D474E534-12D2-423C-A88B-E7FA557B4EC4}" dt="2025-01-31T00:08:24.271" v="2655" actId="313"/>
          <ac:spMkLst>
            <pc:docMk/>
            <pc:sldMk cId="334841990" sldId="414"/>
            <ac:spMk id="8" creationId="{87BF5DD1-E15A-4778-9CB4-10CBCCCEAFCB}"/>
          </ac:spMkLst>
        </pc:spChg>
        <pc:spChg chg="add mod">
          <ac:chgData name="Omar DIASSE" userId="1c1982e4612ad145" providerId="LiveId" clId="{D474E534-12D2-423C-A88B-E7FA557B4EC4}" dt="2025-01-30T23:38:12.692" v="2390" actId="20577"/>
          <ac:spMkLst>
            <pc:docMk/>
            <pc:sldMk cId="334841990" sldId="414"/>
            <ac:spMk id="9" creationId="{9AA029B8-2598-46C2-8E5F-20E02B7CBE9A}"/>
          </ac:spMkLst>
        </pc:spChg>
        <pc:cxnChg chg="mod">
          <ac:chgData name="Omar DIASSE" userId="1c1982e4612ad145" providerId="LiveId" clId="{D474E534-12D2-423C-A88B-E7FA557B4EC4}" dt="2025-01-30T23:26:16.433" v="2158" actId="1035"/>
          <ac:cxnSpMkLst>
            <pc:docMk/>
            <pc:sldMk cId="334841990" sldId="414"/>
            <ac:cxnSpMk id="7" creationId="{492D9924-53CB-42D0-BA42-26B6C9CAC80A}"/>
          </ac:cxnSpMkLst>
        </pc:cxnChg>
      </pc:sldChg>
      <pc:sldChg chg="addSp delSp modSp add mod">
        <pc:chgData name="Omar DIASSE" userId="1c1982e4612ad145" providerId="LiveId" clId="{D474E534-12D2-423C-A88B-E7FA557B4EC4}" dt="2025-01-30T23:51:49.590" v="2509" actId="20577"/>
        <pc:sldMkLst>
          <pc:docMk/>
          <pc:sldMk cId="2518648173" sldId="415"/>
        </pc:sldMkLst>
        <pc:spChg chg="mod">
          <ac:chgData name="Omar DIASSE" userId="1c1982e4612ad145" providerId="LiveId" clId="{D474E534-12D2-423C-A88B-E7FA557B4EC4}" dt="2025-01-30T23:51:49.590" v="2509" actId="20577"/>
          <ac:spMkLst>
            <pc:docMk/>
            <pc:sldMk cId="2518648173" sldId="415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0T23:48:09.904" v="2494" actId="20577"/>
          <ac:spMkLst>
            <pc:docMk/>
            <pc:sldMk cId="2518648173" sldId="415"/>
            <ac:spMk id="4" creationId="{0E40F008-2B22-4BDD-87E8-D304465E0B80}"/>
          </ac:spMkLst>
        </pc:spChg>
        <pc:spChg chg="mod">
          <ac:chgData name="Omar DIASSE" userId="1c1982e4612ad145" providerId="LiveId" clId="{D474E534-12D2-423C-A88B-E7FA557B4EC4}" dt="2025-01-30T23:50:36.518" v="2503" actId="20577"/>
          <ac:spMkLst>
            <pc:docMk/>
            <pc:sldMk cId="2518648173" sldId="415"/>
            <ac:spMk id="5" creationId="{0A62C31C-E1BD-4567-BF8B-B65D99C23315}"/>
          </ac:spMkLst>
        </pc:spChg>
        <pc:graphicFrameChg chg="add mod modGraphic">
          <ac:chgData name="Omar DIASSE" userId="1c1982e4612ad145" providerId="LiveId" clId="{D474E534-12D2-423C-A88B-E7FA557B4EC4}" dt="2025-01-30T23:49:04.959" v="2502" actId="1076"/>
          <ac:graphicFrameMkLst>
            <pc:docMk/>
            <pc:sldMk cId="2518648173" sldId="415"/>
            <ac:graphicFrameMk id="3" creationId="{6A0B4308-D5AF-4F99-9E63-A83FAF54AD24}"/>
          </ac:graphicFrameMkLst>
        </pc:graphicFrameChg>
        <pc:graphicFrameChg chg="del">
          <ac:chgData name="Omar DIASSE" userId="1c1982e4612ad145" providerId="LiveId" clId="{D474E534-12D2-423C-A88B-E7FA557B4EC4}" dt="2025-01-30T23:48:38.543" v="2495" actId="478"/>
          <ac:graphicFrameMkLst>
            <pc:docMk/>
            <pc:sldMk cId="2518648173" sldId="415"/>
            <ac:graphicFrameMk id="7" creationId="{E378C84C-0AD0-41EE-AFB6-8088E7347AB7}"/>
          </ac:graphicFrameMkLst>
        </pc:graphicFrameChg>
      </pc:sldChg>
      <pc:sldChg chg="addSp delSp modSp add mod">
        <pc:chgData name="Omar DIASSE" userId="1c1982e4612ad145" providerId="LiveId" clId="{D474E534-12D2-423C-A88B-E7FA557B4EC4}" dt="2025-01-30T23:55:21.415" v="2530" actId="1076"/>
        <pc:sldMkLst>
          <pc:docMk/>
          <pc:sldMk cId="2355723027" sldId="416"/>
        </pc:sldMkLst>
        <pc:spChg chg="mod">
          <ac:chgData name="Omar DIASSE" userId="1c1982e4612ad145" providerId="LiveId" clId="{D474E534-12D2-423C-A88B-E7FA557B4EC4}" dt="2025-01-30T23:51:44.390" v="2507" actId="313"/>
          <ac:spMkLst>
            <pc:docMk/>
            <pc:sldMk cId="2355723027" sldId="416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0T23:52:41.350" v="2514" actId="20577"/>
          <ac:spMkLst>
            <pc:docMk/>
            <pc:sldMk cId="2355723027" sldId="416"/>
            <ac:spMk id="4" creationId="{0E40F008-2B22-4BDD-87E8-D304465E0B80}"/>
          </ac:spMkLst>
        </pc:spChg>
        <pc:spChg chg="mod">
          <ac:chgData name="Omar DIASSE" userId="1c1982e4612ad145" providerId="LiveId" clId="{D474E534-12D2-423C-A88B-E7FA557B4EC4}" dt="2025-01-30T23:53:16.518" v="2517"/>
          <ac:spMkLst>
            <pc:docMk/>
            <pc:sldMk cId="2355723027" sldId="416"/>
            <ac:spMk id="5" creationId="{0A62C31C-E1BD-4567-BF8B-B65D99C23315}"/>
          </ac:spMkLst>
        </pc:spChg>
        <pc:spChg chg="add mod">
          <ac:chgData name="Omar DIASSE" userId="1c1982e4612ad145" providerId="LiveId" clId="{D474E534-12D2-423C-A88B-E7FA557B4EC4}" dt="2025-01-30T23:53:43.080" v="2520" actId="1076"/>
          <ac:spMkLst>
            <pc:docMk/>
            <pc:sldMk cId="2355723027" sldId="416"/>
            <ac:spMk id="8" creationId="{B6F02512-CB3C-411F-B515-0B3FA427ECCF}"/>
          </ac:spMkLst>
        </pc:spChg>
        <pc:spChg chg="add mod">
          <ac:chgData name="Omar DIASSE" userId="1c1982e4612ad145" providerId="LiveId" clId="{D474E534-12D2-423C-A88B-E7FA557B4EC4}" dt="2025-01-30T23:54:04.735" v="2524"/>
          <ac:spMkLst>
            <pc:docMk/>
            <pc:sldMk cId="2355723027" sldId="416"/>
            <ac:spMk id="9" creationId="{7394BCAA-C937-4A07-B2F5-D62992F72A24}"/>
          </ac:spMkLst>
        </pc:spChg>
        <pc:spChg chg="add mod">
          <ac:chgData name="Omar DIASSE" userId="1c1982e4612ad145" providerId="LiveId" clId="{D474E534-12D2-423C-A88B-E7FA557B4EC4}" dt="2025-01-30T23:54:14.469" v="2526" actId="1076"/>
          <ac:spMkLst>
            <pc:docMk/>
            <pc:sldMk cId="2355723027" sldId="416"/>
            <ac:spMk id="11" creationId="{2D21A03F-7F91-4271-B57E-78DD55F2B263}"/>
          </ac:spMkLst>
        </pc:spChg>
        <pc:spChg chg="add mod">
          <ac:chgData name="Omar DIASSE" userId="1c1982e4612ad145" providerId="LiveId" clId="{D474E534-12D2-423C-A88B-E7FA557B4EC4}" dt="2025-01-30T23:55:21.415" v="2530" actId="1076"/>
          <ac:spMkLst>
            <pc:docMk/>
            <pc:sldMk cId="2355723027" sldId="416"/>
            <ac:spMk id="13" creationId="{93697F55-2D20-4EAE-9C2D-51841A03ADFB}"/>
          </ac:spMkLst>
        </pc:spChg>
        <pc:graphicFrameChg chg="del">
          <ac:chgData name="Omar DIASSE" userId="1c1982e4612ad145" providerId="LiveId" clId="{D474E534-12D2-423C-A88B-E7FA557B4EC4}" dt="2025-01-30T23:53:23.010" v="2518" actId="478"/>
          <ac:graphicFrameMkLst>
            <pc:docMk/>
            <pc:sldMk cId="2355723027" sldId="416"/>
            <ac:graphicFrameMk id="7" creationId="{E378C84C-0AD0-41EE-AFB6-8088E7347AB7}"/>
          </ac:graphicFrameMkLst>
        </pc:graphicFrameChg>
      </pc:sldChg>
      <pc:sldChg chg="addSp delSp modSp add mod">
        <pc:chgData name="Omar DIASSE" userId="1c1982e4612ad145" providerId="LiveId" clId="{D474E534-12D2-423C-A88B-E7FA557B4EC4}" dt="2025-01-31T00:04:32.960" v="2650" actId="207"/>
        <pc:sldMkLst>
          <pc:docMk/>
          <pc:sldMk cId="1076993231" sldId="417"/>
        </pc:sldMkLst>
        <pc:spChg chg="mod">
          <ac:chgData name="Omar DIASSE" userId="1c1982e4612ad145" providerId="LiveId" clId="{D474E534-12D2-423C-A88B-E7FA557B4EC4}" dt="2025-01-30T23:55:52.217" v="2535" actId="20577"/>
          <ac:spMkLst>
            <pc:docMk/>
            <pc:sldMk cId="1076993231" sldId="417"/>
            <ac:spMk id="4" creationId="{0E40F008-2B22-4BDD-87E8-D304465E0B80}"/>
          </ac:spMkLst>
        </pc:spChg>
        <pc:spChg chg="mod">
          <ac:chgData name="Omar DIASSE" userId="1c1982e4612ad145" providerId="LiveId" clId="{D474E534-12D2-423C-A88B-E7FA557B4EC4}" dt="2025-01-30T23:56:34.863" v="2539"/>
          <ac:spMkLst>
            <pc:docMk/>
            <pc:sldMk cId="1076993231" sldId="417"/>
            <ac:spMk id="5" creationId="{0A62C31C-E1BD-4567-BF8B-B65D99C23315}"/>
          </ac:spMkLst>
        </pc:spChg>
        <pc:spChg chg="add mod">
          <ac:chgData name="Omar DIASSE" userId="1c1982e4612ad145" providerId="LiveId" clId="{D474E534-12D2-423C-A88B-E7FA557B4EC4}" dt="2025-01-30T23:57:18.868" v="2554"/>
          <ac:spMkLst>
            <pc:docMk/>
            <pc:sldMk cId="1076993231" sldId="417"/>
            <ac:spMk id="6" creationId="{69B98202-E4DE-4EFB-8C7D-7ED09EED2B18}"/>
          </ac:spMkLst>
        </pc:spChg>
        <pc:spChg chg="add mod">
          <ac:chgData name="Omar DIASSE" userId="1c1982e4612ad145" providerId="LiveId" clId="{D474E534-12D2-423C-A88B-E7FA557B4EC4}" dt="2025-01-31T00:02:38.876" v="2594" actId="2711"/>
          <ac:spMkLst>
            <pc:docMk/>
            <pc:sldMk cId="1076993231" sldId="417"/>
            <ac:spMk id="8" creationId="{6DC95E6E-469D-44F9-829A-77EA0E17C636}"/>
          </ac:spMkLst>
        </pc:spChg>
        <pc:spChg chg="add mod">
          <ac:chgData name="Omar DIASSE" userId="1c1982e4612ad145" providerId="LiveId" clId="{D474E534-12D2-423C-A88B-E7FA557B4EC4}" dt="2025-01-31T00:04:32.960" v="2650" actId="207"/>
          <ac:spMkLst>
            <pc:docMk/>
            <pc:sldMk cId="1076993231" sldId="417"/>
            <ac:spMk id="10" creationId="{7E04AF2D-9B15-4EA3-B034-F1DD776ECF9A}"/>
          </ac:spMkLst>
        </pc:spChg>
        <pc:graphicFrameChg chg="del">
          <ac:chgData name="Omar DIASSE" userId="1c1982e4612ad145" providerId="LiveId" clId="{D474E534-12D2-423C-A88B-E7FA557B4EC4}" dt="2025-01-31T00:00:21.284" v="2555" actId="478"/>
          <ac:graphicFrameMkLst>
            <pc:docMk/>
            <pc:sldMk cId="1076993231" sldId="417"/>
            <ac:graphicFrameMk id="7" creationId="{E378C84C-0AD0-41EE-AFB6-8088E7347AB7}"/>
          </ac:graphicFrameMkLst>
        </pc:graphicFrameChg>
      </pc:sldChg>
      <pc:sldChg chg="modSp add mod">
        <pc:chgData name="Omar DIASSE" userId="1c1982e4612ad145" providerId="LiveId" clId="{D474E534-12D2-423C-A88B-E7FA557B4EC4}" dt="2025-01-31T14:44:28.355" v="2982" actId="20577"/>
        <pc:sldMkLst>
          <pc:docMk/>
          <pc:sldMk cId="3776014393" sldId="418"/>
        </pc:sldMkLst>
        <pc:spChg chg="mod">
          <ac:chgData name="Omar DIASSE" userId="1c1982e4612ad145" providerId="LiveId" clId="{D474E534-12D2-423C-A88B-E7FA557B4EC4}" dt="2025-01-31T00:12:13.392" v="2849" actId="313"/>
          <ac:spMkLst>
            <pc:docMk/>
            <pc:sldMk cId="3776014393" sldId="418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1T00:14:06.758" v="2976" actId="20577"/>
          <ac:spMkLst>
            <pc:docMk/>
            <pc:sldMk cId="3776014393" sldId="418"/>
            <ac:spMk id="33" creationId="{4DC08753-CFFE-421A-8A6C-37B8D3596B67}"/>
          </ac:spMkLst>
        </pc:spChg>
        <pc:spChg chg="mod">
          <ac:chgData name="Omar DIASSE" userId="1c1982e4612ad145" providerId="LiveId" clId="{D474E534-12D2-423C-A88B-E7FA557B4EC4}" dt="2025-01-31T00:10:41.729" v="2747" actId="20577"/>
          <ac:spMkLst>
            <pc:docMk/>
            <pc:sldMk cId="3776014393" sldId="418"/>
            <ac:spMk id="34" creationId="{E414B293-3D33-4DFC-BADD-EAC24FEBC5AA}"/>
          </ac:spMkLst>
        </pc:spChg>
        <pc:spChg chg="mod">
          <ac:chgData name="Omar DIASSE" userId="1c1982e4612ad145" providerId="LiveId" clId="{D474E534-12D2-423C-A88B-E7FA557B4EC4}" dt="2025-01-31T00:13:20.327" v="2898" actId="313"/>
          <ac:spMkLst>
            <pc:docMk/>
            <pc:sldMk cId="3776014393" sldId="418"/>
            <ac:spMk id="36" creationId="{8129AE38-C082-4790-83A6-AFB3EEC99957}"/>
          </ac:spMkLst>
        </pc:spChg>
        <pc:spChg chg="mod">
          <ac:chgData name="Omar DIASSE" userId="1c1982e4612ad145" providerId="LiveId" clId="{D474E534-12D2-423C-A88B-E7FA557B4EC4}" dt="2025-01-31T00:10:24.515" v="2712" actId="20577"/>
          <ac:spMkLst>
            <pc:docMk/>
            <pc:sldMk cId="3776014393" sldId="418"/>
            <ac:spMk id="37" creationId="{C62E160D-9873-4C8F-AB06-DFDCAD9C2EA8}"/>
          </ac:spMkLst>
        </pc:spChg>
        <pc:spChg chg="mod">
          <ac:chgData name="Omar DIASSE" userId="1c1982e4612ad145" providerId="LiveId" clId="{D474E534-12D2-423C-A88B-E7FA557B4EC4}" dt="2025-01-31T14:44:28.355" v="2982" actId="20577"/>
          <ac:spMkLst>
            <pc:docMk/>
            <pc:sldMk cId="3776014393" sldId="418"/>
            <ac:spMk id="38" creationId="{1E2AAD94-F549-4DF3-BEBB-BF6CD9E03699}"/>
          </ac:spMkLst>
        </pc:spChg>
      </pc:sldChg>
      <pc:sldChg chg="addSp delSp modSp add mod ord">
        <pc:chgData name="Omar DIASSE" userId="1c1982e4612ad145" providerId="LiveId" clId="{D474E534-12D2-423C-A88B-E7FA557B4EC4}" dt="2025-01-31T15:01:00.042" v="3379" actId="14734"/>
        <pc:sldMkLst>
          <pc:docMk/>
          <pc:sldMk cId="4149074551" sldId="419"/>
        </pc:sldMkLst>
        <pc:spChg chg="mod">
          <ac:chgData name="Omar DIASSE" userId="1c1982e4612ad145" providerId="LiveId" clId="{D474E534-12D2-423C-A88B-E7FA557B4EC4}" dt="2025-01-31T14:45:04.427" v="2991" actId="20577"/>
          <ac:spMkLst>
            <pc:docMk/>
            <pc:sldMk cId="4149074551" sldId="419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1T14:51:15.639" v="3055" actId="1076"/>
          <ac:spMkLst>
            <pc:docMk/>
            <pc:sldMk cId="4149074551" sldId="419"/>
            <ac:spMk id="4" creationId="{0E40F008-2B22-4BDD-87E8-D304465E0B80}"/>
          </ac:spMkLst>
        </pc:spChg>
        <pc:spChg chg="add del mod">
          <ac:chgData name="Omar DIASSE" userId="1c1982e4612ad145" providerId="LiveId" clId="{D474E534-12D2-423C-A88B-E7FA557B4EC4}" dt="2025-01-31T14:51:57.549" v="3060" actId="1076"/>
          <ac:spMkLst>
            <pc:docMk/>
            <pc:sldMk cId="4149074551" sldId="419"/>
            <ac:spMk id="5" creationId="{0A62C31C-E1BD-4567-BF8B-B65D99C23315}"/>
          </ac:spMkLst>
        </pc:spChg>
        <pc:spChg chg="del">
          <ac:chgData name="Omar DIASSE" userId="1c1982e4612ad145" providerId="LiveId" clId="{D474E534-12D2-423C-A88B-E7FA557B4EC4}" dt="2025-01-31T14:45:10.931" v="2992" actId="478"/>
          <ac:spMkLst>
            <pc:docMk/>
            <pc:sldMk cId="4149074551" sldId="419"/>
            <ac:spMk id="6" creationId="{69B98202-E4DE-4EFB-8C7D-7ED09EED2B18}"/>
          </ac:spMkLst>
        </pc:spChg>
        <pc:spChg chg="add del mod">
          <ac:chgData name="Omar DIASSE" userId="1c1982e4612ad145" providerId="LiveId" clId="{D474E534-12D2-423C-A88B-E7FA557B4EC4}" dt="2025-01-31T14:57:15.601" v="3373" actId="478"/>
          <ac:spMkLst>
            <pc:docMk/>
            <pc:sldMk cId="4149074551" sldId="419"/>
            <ac:spMk id="7" creationId="{BBDAEFF1-CA3C-4769-A7DB-E0A3BF058C45}"/>
          </ac:spMkLst>
        </pc:spChg>
        <pc:spChg chg="del">
          <ac:chgData name="Omar DIASSE" userId="1c1982e4612ad145" providerId="LiveId" clId="{D474E534-12D2-423C-A88B-E7FA557B4EC4}" dt="2025-01-31T14:45:10.931" v="2992" actId="478"/>
          <ac:spMkLst>
            <pc:docMk/>
            <pc:sldMk cId="4149074551" sldId="419"/>
            <ac:spMk id="8" creationId="{6DC95E6E-469D-44F9-829A-77EA0E17C636}"/>
          </ac:spMkLst>
        </pc:spChg>
        <pc:spChg chg="add del">
          <ac:chgData name="Omar DIASSE" userId="1c1982e4612ad145" providerId="LiveId" clId="{D474E534-12D2-423C-A88B-E7FA557B4EC4}" dt="2025-01-31T14:47:54.222" v="3032" actId="22"/>
          <ac:spMkLst>
            <pc:docMk/>
            <pc:sldMk cId="4149074551" sldId="419"/>
            <ac:spMk id="9" creationId="{B43EEDDC-8E7B-4E8F-826C-7EE32ADCE96E}"/>
          </ac:spMkLst>
        </pc:spChg>
        <pc:spChg chg="del">
          <ac:chgData name="Omar DIASSE" userId="1c1982e4612ad145" providerId="LiveId" clId="{D474E534-12D2-423C-A88B-E7FA557B4EC4}" dt="2025-01-31T14:45:10.931" v="2992" actId="478"/>
          <ac:spMkLst>
            <pc:docMk/>
            <pc:sldMk cId="4149074551" sldId="419"/>
            <ac:spMk id="10" creationId="{7E04AF2D-9B15-4EA3-B034-F1DD776ECF9A}"/>
          </ac:spMkLst>
        </pc:spChg>
        <pc:spChg chg="add del mod">
          <ac:chgData name="Omar DIASSE" userId="1c1982e4612ad145" providerId="LiveId" clId="{D474E534-12D2-423C-A88B-E7FA557B4EC4}" dt="2025-01-31T14:57:19.950" v="3374" actId="478"/>
          <ac:spMkLst>
            <pc:docMk/>
            <pc:sldMk cId="4149074551" sldId="419"/>
            <ac:spMk id="13" creationId="{80939FC5-8B07-4E17-BCBC-142B88E37B55}"/>
          </ac:spMkLst>
        </pc:spChg>
        <pc:graphicFrameChg chg="add del mod modGraphic">
          <ac:chgData name="Omar DIASSE" userId="1c1982e4612ad145" providerId="LiveId" clId="{D474E534-12D2-423C-A88B-E7FA557B4EC4}" dt="2025-01-31T14:51:07.598" v="3051" actId="21"/>
          <ac:graphicFrameMkLst>
            <pc:docMk/>
            <pc:sldMk cId="4149074551" sldId="419"/>
            <ac:graphicFrameMk id="11" creationId="{1371ED27-FD31-4264-9255-4A8A6563A54D}"/>
          </ac:graphicFrameMkLst>
        </pc:graphicFrameChg>
        <pc:graphicFrameChg chg="add mod modGraphic">
          <ac:chgData name="Omar DIASSE" userId="1c1982e4612ad145" providerId="LiveId" clId="{D474E534-12D2-423C-A88B-E7FA557B4EC4}" dt="2025-01-31T15:01:00.042" v="3379" actId="14734"/>
          <ac:graphicFrameMkLst>
            <pc:docMk/>
            <pc:sldMk cId="4149074551" sldId="419"/>
            <ac:graphicFrameMk id="12" creationId="{DD878BE7-C3E1-434C-A404-E1712304F0A2}"/>
          </ac:graphicFrameMkLst>
        </pc:graphicFrameChg>
      </pc:sldChg>
      <pc:sldChg chg="addSp delSp modSp add mod">
        <pc:chgData name="Omar DIASSE" userId="1c1982e4612ad145" providerId="LiveId" clId="{D474E534-12D2-423C-A88B-E7FA557B4EC4}" dt="2025-01-31T15:08:55.528" v="3425" actId="13822"/>
        <pc:sldMkLst>
          <pc:docMk/>
          <pc:sldMk cId="4005760635" sldId="420"/>
        </pc:sldMkLst>
        <pc:spChg chg="mod">
          <ac:chgData name="Omar DIASSE" userId="1c1982e4612ad145" providerId="LiveId" clId="{D474E534-12D2-423C-A88B-E7FA557B4EC4}" dt="2025-01-31T15:08:55.528" v="3425" actId="13822"/>
          <ac:spMkLst>
            <pc:docMk/>
            <pc:sldMk cId="4005760635" sldId="420"/>
            <ac:spMk id="7" creationId="{BBDAEFF1-CA3C-4769-A7DB-E0A3BF058C45}"/>
          </ac:spMkLst>
        </pc:spChg>
        <pc:graphicFrameChg chg="add mod modGraphic">
          <ac:chgData name="Omar DIASSE" userId="1c1982e4612ad145" providerId="LiveId" clId="{D474E534-12D2-423C-A88B-E7FA557B4EC4}" dt="2025-01-31T15:01:04.746" v="3380" actId="14734"/>
          <ac:graphicFrameMkLst>
            <pc:docMk/>
            <pc:sldMk cId="4005760635" sldId="420"/>
            <ac:graphicFrameMk id="8" creationId="{DCFB2FB9-3969-4F37-814B-2A58A2B7350C}"/>
          </ac:graphicFrameMkLst>
        </pc:graphicFrameChg>
        <pc:graphicFrameChg chg="del mod modGraphic">
          <ac:chgData name="Omar DIASSE" userId="1c1982e4612ad145" providerId="LiveId" clId="{D474E534-12D2-423C-A88B-E7FA557B4EC4}" dt="2025-01-31T14:57:36.124" v="3375" actId="478"/>
          <ac:graphicFrameMkLst>
            <pc:docMk/>
            <pc:sldMk cId="4005760635" sldId="420"/>
            <ac:graphicFrameMk id="12" creationId="{DD878BE7-C3E1-434C-A404-E1712304F0A2}"/>
          </ac:graphicFrameMkLst>
        </pc:graphicFrameChg>
      </pc:sldChg>
      <pc:sldChg chg="delSp modSp add mod">
        <pc:chgData name="Omar DIASSE" userId="1c1982e4612ad145" providerId="LiveId" clId="{D474E534-12D2-423C-A88B-E7FA557B4EC4}" dt="2025-01-31T15:13:54.223" v="3474"/>
        <pc:sldMkLst>
          <pc:docMk/>
          <pc:sldMk cId="1724716672" sldId="421"/>
        </pc:sldMkLst>
        <pc:spChg chg="del">
          <ac:chgData name="Omar DIASSE" userId="1c1982e4612ad145" providerId="LiveId" clId="{D474E534-12D2-423C-A88B-E7FA557B4EC4}" dt="2025-01-31T14:57:47.480" v="3377" actId="478"/>
          <ac:spMkLst>
            <pc:docMk/>
            <pc:sldMk cId="1724716672" sldId="421"/>
            <ac:spMk id="7" creationId="{BBDAEFF1-CA3C-4769-A7DB-E0A3BF058C45}"/>
          </ac:spMkLst>
        </pc:spChg>
        <pc:spChg chg="del">
          <ac:chgData name="Omar DIASSE" userId="1c1982e4612ad145" providerId="LiveId" clId="{D474E534-12D2-423C-A88B-E7FA557B4EC4}" dt="2025-01-31T14:57:49.894" v="3378" actId="478"/>
          <ac:spMkLst>
            <pc:docMk/>
            <pc:sldMk cId="1724716672" sldId="421"/>
            <ac:spMk id="13" creationId="{80939FC5-8B07-4E17-BCBC-142B88E37B55}"/>
          </ac:spMkLst>
        </pc:spChg>
        <pc:graphicFrameChg chg="mod modGraphic">
          <ac:chgData name="Omar DIASSE" userId="1c1982e4612ad145" providerId="LiveId" clId="{D474E534-12D2-423C-A88B-E7FA557B4EC4}" dt="2025-01-31T15:13:54.223" v="3474"/>
          <ac:graphicFrameMkLst>
            <pc:docMk/>
            <pc:sldMk cId="1724716672" sldId="421"/>
            <ac:graphicFrameMk id="12" creationId="{DD878BE7-C3E1-434C-A404-E1712304F0A2}"/>
          </ac:graphicFrameMkLst>
        </pc:graphicFrameChg>
      </pc:sldChg>
      <pc:sldChg chg="addSp delSp modSp add mod">
        <pc:chgData name="Omar DIASSE" userId="1c1982e4612ad145" providerId="LiveId" clId="{D474E534-12D2-423C-A88B-E7FA557B4EC4}" dt="2025-01-31T15:29:58.590" v="4126" actId="20577"/>
        <pc:sldMkLst>
          <pc:docMk/>
          <pc:sldMk cId="2456311225" sldId="422"/>
        </pc:sldMkLst>
        <pc:spChg chg="mod">
          <ac:chgData name="Omar DIASSE" userId="1c1982e4612ad145" providerId="LiveId" clId="{D474E534-12D2-423C-A88B-E7FA557B4EC4}" dt="2025-01-31T15:14:41.581" v="3499" actId="20577"/>
          <ac:spMkLst>
            <pc:docMk/>
            <pc:sldMk cId="2456311225" sldId="422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1T15:15:13.240" v="3503" actId="1076"/>
          <ac:spMkLst>
            <pc:docMk/>
            <pc:sldMk cId="2456311225" sldId="422"/>
            <ac:spMk id="4" creationId="{0E40F008-2B22-4BDD-87E8-D304465E0B80}"/>
          </ac:spMkLst>
        </pc:spChg>
        <pc:spChg chg="del">
          <ac:chgData name="Omar DIASSE" userId="1c1982e4612ad145" providerId="LiveId" clId="{D474E534-12D2-423C-A88B-E7FA557B4EC4}" dt="2025-01-31T15:15:07.746" v="3502" actId="478"/>
          <ac:spMkLst>
            <pc:docMk/>
            <pc:sldMk cId="2456311225" sldId="422"/>
            <ac:spMk id="5" creationId="{0A62C31C-E1BD-4567-BF8B-B65D99C23315}"/>
          </ac:spMkLst>
        </pc:spChg>
        <pc:spChg chg="add mod">
          <ac:chgData name="Omar DIASSE" userId="1c1982e4612ad145" providerId="LiveId" clId="{D474E534-12D2-423C-A88B-E7FA557B4EC4}" dt="2025-01-31T15:29:58.590" v="4126" actId="20577"/>
          <ac:spMkLst>
            <pc:docMk/>
            <pc:sldMk cId="2456311225" sldId="422"/>
            <ac:spMk id="6" creationId="{78DA448E-DFB7-420D-9068-89D652A042B3}"/>
          </ac:spMkLst>
        </pc:spChg>
        <pc:spChg chg="add mod">
          <ac:chgData name="Omar DIASSE" userId="1c1982e4612ad145" providerId="LiveId" clId="{D474E534-12D2-423C-A88B-E7FA557B4EC4}" dt="2025-01-31T15:17:53.283" v="3636" actId="20577"/>
          <ac:spMkLst>
            <pc:docMk/>
            <pc:sldMk cId="2456311225" sldId="422"/>
            <ac:spMk id="7" creationId="{EB677ED6-BFA0-499C-AF96-3D0F3448D335}"/>
          </ac:spMkLst>
        </pc:spChg>
        <pc:spChg chg="add mod">
          <ac:chgData name="Omar DIASSE" userId="1c1982e4612ad145" providerId="LiveId" clId="{D474E534-12D2-423C-A88B-E7FA557B4EC4}" dt="2025-01-31T15:20:22.149" v="3675" actId="20577"/>
          <ac:spMkLst>
            <pc:docMk/>
            <pc:sldMk cId="2456311225" sldId="422"/>
            <ac:spMk id="9" creationId="{EA7BC586-631E-4C96-B05E-27C316BF5747}"/>
          </ac:spMkLst>
        </pc:spChg>
        <pc:spChg chg="add mod">
          <ac:chgData name="Omar DIASSE" userId="1c1982e4612ad145" providerId="LiveId" clId="{D474E534-12D2-423C-A88B-E7FA557B4EC4}" dt="2025-01-31T15:21:50.948" v="3720" actId="20577"/>
          <ac:spMkLst>
            <pc:docMk/>
            <pc:sldMk cId="2456311225" sldId="422"/>
            <ac:spMk id="10" creationId="{6FDDA881-B29B-4E41-B4FF-D91E39E9260E}"/>
          </ac:spMkLst>
        </pc:spChg>
        <pc:graphicFrameChg chg="del">
          <ac:chgData name="Omar DIASSE" userId="1c1982e4612ad145" providerId="LiveId" clId="{D474E534-12D2-423C-A88B-E7FA557B4EC4}" dt="2025-01-31T15:15:15.432" v="3504" actId="478"/>
          <ac:graphicFrameMkLst>
            <pc:docMk/>
            <pc:sldMk cId="2456311225" sldId="422"/>
            <ac:graphicFrameMk id="12" creationId="{DD878BE7-C3E1-434C-A404-E1712304F0A2}"/>
          </ac:graphicFrameMkLst>
        </pc:graphicFrameChg>
        <pc:cxnChg chg="add del mod">
          <ac:chgData name="Omar DIASSE" userId="1c1982e4612ad145" providerId="LiveId" clId="{D474E534-12D2-423C-A88B-E7FA557B4EC4}" dt="2025-01-31T15:20:06.090" v="3671" actId="478"/>
          <ac:cxnSpMkLst>
            <pc:docMk/>
            <pc:sldMk cId="2456311225" sldId="422"/>
            <ac:cxnSpMk id="8" creationId="{ADFC5AEE-2F6F-4E16-A8D8-51ECCFBD5A5A}"/>
          </ac:cxnSpMkLst>
        </pc:cxnChg>
      </pc:sldChg>
      <pc:sldChg chg="addSp delSp modSp add mod">
        <pc:chgData name="Omar DIASSE" userId="1c1982e4612ad145" providerId="LiveId" clId="{D474E534-12D2-423C-A88B-E7FA557B4EC4}" dt="2025-01-31T15:33:26.647" v="4280" actId="313"/>
        <pc:sldMkLst>
          <pc:docMk/>
          <pc:sldMk cId="3435454229" sldId="423"/>
        </pc:sldMkLst>
        <pc:spChg chg="mod">
          <ac:chgData name="Omar DIASSE" userId="1c1982e4612ad145" providerId="LiveId" clId="{D474E534-12D2-423C-A88B-E7FA557B4EC4}" dt="2025-01-31T15:23:33.420" v="3749" actId="20577"/>
          <ac:spMkLst>
            <pc:docMk/>
            <pc:sldMk cId="3435454229" sldId="423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1T15:24:25.151" v="3813" actId="20577"/>
          <ac:spMkLst>
            <pc:docMk/>
            <pc:sldMk cId="3435454229" sldId="423"/>
            <ac:spMk id="4" creationId="{0E40F008-2B22-4BDD-87E8-D304465E0B80}"/>
          </ac:spMkLst>
        </pc:spChg>
        <pc:spChg chg="del mod">
          <ac:chgData name="Omar DIASSE" userId="1c1982e4612ad145" providerId="LiveId" clId="{D474E534-12D2-423C-A88B-E7FA557B4EC4}" dt="2025-01-31T15:23:59.026" v="3752" actId="478"/>
          <ac:spMkLst>
            <pc:docMk/>
            <pc:sldMk cId="3435454229" sldId="423"/>
            <ac:spMk id="6" creationId="{78DA448E-DFB7-420D-9068-89D652A042B3}"/>
          </ac:spMkLst>
        </pc:spChg>
        <pc:spChg chg="del">
          <ac:chgData name="Omar DIASSE" userId="1c1982e4612ad145" providerId="LiveId" clId="{D474E534-12D2-423C-A88B-E7FA557B4EC4}" dt="2025-01-31T15:23:59.026" v="3752" actId="478"/>
          <ac:spMkLst>
            <pc:docMk/>
            <pc:sldMk cId="3435454229" sldId="423"/>
            <ac:spMk id="7" creationId="{EB677ED6-BFA0-499C-AF96-3D0F3448D335}"/>
          </ac:spMkLst>
        </pc:spChg>
        <pc:spChg chg="add mod">
          <ac:chgData name="Omar DIASSE" userId="1c1982e4612ad145" providerId="LiveId" clId="{D474E534-12D2-423C-A88B-E7FA557B4EC4}" dt="2025-01-31T15:31:14.570" v="4171" actId="20577"/>
          <ac:spMkLst>
            <pc:docMk/>
            <pc:sldMk cId="3435454229" sldId="423"/>
            <ac:spMk id="8" creationId="{4E2F959D-3E8A-48D7-AC44-EE0791F0ED7E}"/>
          </ac:spMkLst>
        </pc:spChg>
        <pc:spChg chg="del">
          <ac:chgData name="Omar DIASSE" userId="1c1982e4612ad145" providerId="LiveId" clId="{D474E534-12D2-423C-A88B-E7FA557B4EC4}" dt="2025-01-31T15:23:59.026" v="3752" actId="478"/>
          <ac:spMkLst>
            <pc:docMk/>
            <pc:sldMk cId="3435454229" sldId="423"/>
            <ac:spMk id="9" creationId="{EA7BC586-631E-4C96-B05E-27C316BF5747}"/>
          </ac:spMkLst>
        </pc:spChg>
        <pc:spChg chg="mod">
          <ac:chgData name="Omar DIASSE" userId="1c1982e4612ad145" providerId="LiveId" clId="{D474E534-12D2-423C-A88B-E7FA557B4EC4}" dt="2025-01-31T15:24:49.252" v="3834" actId="20577"/>
          <ac:spMkLst>
            <pc:docMk/>
            <pc:sldMk cId="3435454229" sldId="423"/>
            <ac:spMk id="10" creationId="{6FDDA881-B29B-4E41-B4FF-D91E39E9260E}"/>
          </ac:spMkLst>
        </pc:spChg>
        <pc:spChg chg="add mod">
          <ac:chgData name="Omar DIASSE" userId="1c1982e4612ad145" providerId="LiveId" clId="{D474E534-12D2-423C-A88B-E7FA557B4EC4}" dt="2025-01-31T15:31:46.659" v="4206" actId="14100"/>
          <ac:spMkLst>
            <pc:docMk/>
            <pc:sldMk cId="3435454229" sldId="423"/>
            <ac:spMk id="11" creationId="{F40DD489-482D-4B91-81E6-1A864D3122F9}"/>
          </ac:spMkLst>
        </pc:spChg>
        <pc:spChg chg="add mod">
          <ac:chgData name="Omar DIASSE" userId="1c1982e4612ad145" providerId="LiveId" clId="{D474E534-12D2-423C-A88B-E7FA557B4EC4}" dt="2025-01-31T15:33:26.647" v="4280" actId="313"/>
          <ac:spMkLst>
            <pc:docMk/>
            <pc:sldMk cId="3435454229" sldId="423"/>
            <ac:spMk id="12" creationId="{0EE3DCAD-2278-4FA8-ABB6-F3701D05BED7}"/>
          </ac:spMkLst>
        </pc:spChg>
      </pc:sldChg>
      <pc:sldChg chg="addSp delSp modSp add mod">
        <pc:chgData name="Omar DIASSE" userId="1c1982e4612ad145" providerId="LiveId" clId="{D474E534-12D2-423C-A88B-E7FA557B4EC4}" dt="2025-01-31T16:13:46.193" v="5336" actId="20577"/>
        <pc:sldMkLst>
          <pc:docMk/>
          <pc:sldMk cId="2824075884" sldId="424"/>
        </pc:sldMkLst>
        <pc:spChg chg="mod">
          <ac:chgData name="Omar DIASSE" userId="1c1982e4612ad145" providerId="LiveId" clId="{D474E534-12D2-423C-A88B-E7FA557B4EC4}" dt="2025-01-31T15:34:37.747" v="4347" actId="20577"/>
          <ac:spMkLst>
            <pc:docMk/>
            <pc:sldMk cId="2824075884" sldId="424"/>
            <ac:spMk id="2" creationId="{D735F7F3-C1B5-4B60-A00A-4EB618DDFB5A}"/>
          </ac:spMkLst>
        </pc:spChg>
        <pc:spChg chg="del">
          <ac:chgData name="Omar DIASSE" userId="1c1982e4612ad145" providerId="LiveId" clId="{D474E534-12D2-423C-A88B-E7FA557B4EC4}" dt="2025-01-31T15:34:44.169" v="4348" actId="478"/>
          <ac:spMkLst>
            <pc:docMk/>
            <pc:sldMk cId="2824075884" sldId="424"/>
            <ac:spMk id="4" creationId="{0E40F008-2B22-4BDD-87E8-D304465E0B80}"/>
          </ac:spMkLst>
        </pc:spChg>
        <pc:spChg chg="add del mod">
          <ac:chgData name="Omar DIASSE" userId="1c1982e4612ad145" providerId="LiveId" clId="{D474E534-12D2-423C-A88B-E7FA557B4EC4}" dt="2025-01-31T15:57:13.230" v="5045" actId="11529"/>
          <ac:spMkLst>
            <pc:docMk/>
            <pc:sldMk cId="2824075884" sldId="424"/>
            <ac:spMk id="6" creationId="{6A1E726D-60DA-4451-A2ED-DE11000E679E}"/>
          </ac:spMkLst>
        </pc:spChg>
        <pc:spChg chg="add mod">
          <ac:chgData name="Omar DIASSE" userId="1c1982e4612ad145" providerId="LiveId" clId="{D474E534-12D2-423C-A88B-E7FA557B4EC4}" dt="2025-01-31T16:01:57.698" v="5216" actId="207"/>
          <ac:spMkLst>
            <pc:docMk/>
            <pc:sldMk cId="2824075884" sldId="424"/>
            <ac:spMk id="7" creationId="{8CA50E73-EA72-4101-B5E4-D6730553292D}"/>
          </ac:spMkLst>
        </pc:spChg>
        <pc:spChg chg="del">
          <ac:chgData name="Omar DIASSE" userId="1c1982e4612ad145" providerId="LiveId" clId="{D474E534-12D2-423C-A88B-E7FA557B4EC4}" dt="2025-01-31T15:34:47.082" v="4349" actId="478"/>
          <ac:spMkLst>
            <pc:docMk/>
            <pc:sldMk cId="2824075884" sldId="424"/>
            <ac:spMk id="8" creationId="{4E2F959D-3E8A-48D7-AC44-EE0791F0ED7E}"/>
          </ac:spMkLst>
        </pc:spChg>
        <pc:spChg chg="del">
          <ac:chgData name="Omar DIASSE" userId="1c1982e4612ad145" providerId="LiveId" clId="{D474E534-12D2-423C-A88B-E7FA557B4EC4}" dt="2025-01-31T15:34:44.169" v="4348" actId="478"/>
          <ac:spMkLst>
            <pc:docMk/>
            <pc:sldMk cId="2824075884" sldId="424"/>
            <ac:spMk id="10" creationId="{6FDDA881-B29B-4E41-B4FF-D91E39E9260E}"/>
          </ac:spMkLst>
        </pc:spChg>
        <pc:spChg chg="del">
          <ac:chgData name="Omar DIASSE" userId="1c1982e4612ad145" providerId="LiveId" clId="{D474E534-12D2-423C-A88B-E7FA557B4EC4}" dt="2025-01-31T15:34:47.082" v="4349" actId="478"/>
          <ac:spMkLst>
            <pc:docMk/>
            <pc:sldMk cId="2824075884" sldId="424"/>
            <ac:spMk id="11" creationId="{F40DD489-482D-4B91-81E6-1A864D3122F9}"/>
          </ac:spMkLst>
        </pc:spChg>
        <pc:spChg chg="del">
          <ac:chgData name="Omar DIASSE" userId="1c1982e4612ad145" providerId="LiveId" clId="{D474E534-12D2-423C-A88B-E7FA557B4EC4}" dt="2025-01-31T15:34:47.082" v="4349" actId="478"/>
          <ac:spMkLst>
            <pc:docMk/>
            <pc:sldMk cId="2824075884" sldId="424"/>
            <ac:spMk id="12" creationId="{0EE3DCAD-2278-4FA8-ABB6-F3701D05BED7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13" creationId="{3804577F-6A9A-460D-A565-72BD237A832C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17" creationId="{3293F9DA-E79E-46D4-9BE9-AD17A45274A7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18" creationId="{1B90D386-082F-42F6-ABFA-05C1C246361F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19" creationId="{047471EE-67FD-4D12-A207-348533D1C49C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0" creationId="{16DB3F99-0EF6-4009-B67F-D21E50DFCF20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1" creationId="{7D2E03ED-3AAF-4AE3-A22B-E5E52B880A54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2" creationId="{88BA3070-7430-42B3-9872-65E293A99551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3" creationId="{11C53FCE-4E8F-46BC-8DAA-16833CF39D3F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4" creationId="{747AA577-663B-4E6C-A8BC-4E79AA608679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5" creationId="{324D8236-2C65-4D6A-9704-F7D99A202FB7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6" creationId="{9FAC8170-5AB8-42E4-8153-28A627494CB9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7" creationId="{0D79FFAC-A27E-4518-AEEC-BBF094B5550F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8" creationId="{69956D6F-086F-4E2D-BBA0-22DB1BD88F86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9" creationId="{D43E6C49-8325-4049-8163-4C2992F76FDE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0" creationId="{80C57EB4-3D78-44AD-8E79-B8FAB46C2FFF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1" creationId="{82976720-3456-4222-A266-577F72160468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2" creationId="{581E9320-B732-4241-BD76-007F03FFBF16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3" creationId="{B5EEB97D-104E-48DC-B3C3-1007E90CABC6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4" creationId="{02A37C02-DA1D-47C9-B543-76252027C4C9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5" creationId="{CBFA2DF0-372D-4EEA-B88B-33A6D93D37A3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6" creationId="{4F5D5435-265B-4CA5-B012-5ADA22F53CCD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7" creationId="{0C3C5EF3-E788-488D-A920-6B74D1180D8C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8" creationId="{55AF084F-E80F-4404-9C28-ACB788DB9795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9" creationId="{1469255A-2886-41C3-99DB-0BE30FFBFCE3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42" creationId="{EFE9DA4E-7038-43E3-9795-22EBE4679D8F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46" creationId="{B3D62F68-2987-4F8C-8ABD-2240CEE53370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47" creationId="{91AFCA37-D605-4927-91E4-2DFF35C98373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48" creationId="{5DD6C39E-1B1E-4DA7-B7C8-1AC58D60640C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49" creationId="{A662DB1B-63E6-4AEC-99F3-087EE2A676D6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0" creationId="{6B0A364F-DEF0-4537-B88C-F15AA95DB753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1" creationId="{56095B59-7659-4A11-A7F8-24F6B2733EFB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2" creationId="{A299B70B-3B0A-4765-AE5F-9C396507C748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3" creationId="{A0CAE976-D215-42AB-A5F6-AB4213AFC1C1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4" creationId="{2603E688-9E82-4C84-BE6E-858E1D4A1DBB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5" creationId="{9032FEA6-1C2D-446E-8C74-C0F50888FE9F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6" creationId="{450A5B41-2216-4D51-9656-36673B5F906F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7" creationId="{E25E67E6-1B1B-446B-8BE4-F151E98466EE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8" creationId="{26E0CF2B-1D96-495A-8769-606CAED64843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9" creationId="{908A59E5-FFC2-4F9F-9571-BEABE3E18003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0" creationId="{B3401D34-4AD9-469D-B70C-D214F87628E1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1" creationId="{2B67CBA3-9F16-43F6-8F5C-56BEDC09C843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2" creationId="{B623E588-3AA0-4361-88A6-C11D41B2191E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3" creationId="{4E6FDB0D-6577-4EA4-B18A-C74726ED6C8C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4" creationId="{4A61E2ED-C776-4C62-8436-2D092552E720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5" creationId="{40469602-477A-432A-B3F3-AE3079E64FE7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6" creationId="{F5AA87B7-8B3C-41B4-B3C5-71F7B61F1C7A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7" creationId="{5911C594-DD4A-4DC9-9B03-56DFD0233057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8" creationId="{781F5089-19FC-45DC-9F99-3853F9FDC4DC}"/>
          </ac:spMkLst>
        </pc:spChg>
        <pc:spChg chg="add mod">
          <ac:chgData name="Omar DIASSE" userId="1c1982e4612ad145" providerId="LiveId" clId="{D474E534-12D2-423C-A88B-E7FA557B4EC4}" dt="2025-01-31T15:39:30.852" v="4380"/>
          <ac:spMkLst>
            <pc:docMk/>
            <pc:sldMk cId="2824075884" sldId="424"/>
            <ac:spMk id="69" creationId="{F544E244-C00D-44E1-BCB0-CB0584F55626}"/>
          </ac:spMkLst>
        </pc:spChg>
        <pc:spChg chg="add mod">
          <ac:chgData name="Omar DIASSE" userId="1c1982e4612ad145" providerId="LiveId" clId="{D474E534-12D2-423C-A88B-E7FA557B4EC4}" dt="2025-01-31T15:39:38.236" v="4382" actId="1076"/>
          <ac:spMkLst>
            <pc:docMk/>
            <pc:sldMk cId="2824075884" sldId="424"/>
            <ac:spMk id="70" creationId="{A473FD78-55E8-4CB6-B53D-0DE614914B5D}"/>
          </ac:spMkLst>
        </pc:spChg>
        <pc:spChg chg="add del mod">
          <ac:chgData name="Omar DIASSE" userId="1c1982e4612ad145" providerId="LiveId" clId="{D474E534-12D2-423C-A88B-E7FA557B4EC4}" dt="2025-01-31T15:57:56.460" v="5049" actId="21"/>
          <ac:spMkLst>
            <pc:docMk/>
            <pc:sldMk cId="2824075884" sldId="424"/>
            <ac:spMk id="71" creationId="{783C8FFC-1FC1-4BB7-88C9-C80A67180BFF}"/>
          </ac:spMkLst>
        </pc:spChg>
        <pc:spChg chg="add del mod">
          <ac:chgData name="Omar DIASSE" userId="1c1982e4612ad145" providerId="LiveId" clId="{D474E534-12D2-423C-A88B-E7FA557B4EC4}" dt="2025-01-31T15:57:56.460" v="5049" actId="21"/>
          <ac:spMkLst>
            <pc:docMk/>
            <pc:sldMk cId="2824075884" sldId="424"/>
            <ac:spMk id="72" creationId="{13DBA810-1FBF-489C-BBF0-035EA1639E13}"/>
          </ac:spMkLst>
        </pc:spChg>
        <pc:spChg chg="add del mod">
          <ac:chgData name="Omar DIASSE" userId="1c1982e4612ad145" providerId="LiveId" clId="{D474E534-12D2-423C-A88B-E7FA557B4EC4}" dt="2025-01-31T15:57:56.460" v="5049" actId="21"/>
          <ac:spMkLst>
            <pc:docMk/>
            <pc:sldMk cId="2824075884" sldId="424"/>
            <ac:spMk id="73" creationId="{9035D51A-9562-4A88-AAE1-A4FC8B6990AD}"/>
          </ac:spMkLst>
        </pc:spChg>
        <pc:spChg chg="add del mod">
          <ac:chgData name="Omar DIASSE" userId="1c1982e4612ad145" providerId="LiveId" clId="{D474E534-12D2-423C-A88B-E7FA557B4EC4}" dt="2025-01-31T15:57:56.460" v="5049" actId="21"/>
          <ac:spMkLst>
            <pc:docMk/>
            <pc:sldMk cId="2824075884" sldId="424"/>
            <ac:spMk id="74" creationId="{D596808E-4583-4347-B768-78142604B877}"/>
          </ac:spMkLst>
        </pc:spChg>
        <pc:spChg chg="mod">
          <ac:chgData name="Omar DIASSE" userId="1c1982e4612ad145" providerId="LiveId" clId="{D474E534-12D2-423C-A88B-E7FA557B4EC4}" dt="2025-01-31T15:50:58.808" v="4799" actId="1035"/>
          <ac:spMkLst>
            <pc:docMk/>
            <pc:sldMk cId="2824075884" sldId="424"/>
            <ac:spMk id="76" creationId="{9B8D54C8-42F1-4CEC-8982-80758FC70A91}"/>
          </ac:spMkLst>
        </pc:spChg>
        <pc:spChg chg="mod">
          <ac:chgData name="Omar DIASSE" userId="1c1982e4612ad145" providerId="LiveId" clId="{D474E534-12D2-423C-A88B-E7FA557B4EC4}" dt="2025-01-31T15:47:22.945" v="4577" actId="20577"/>
          <ac:spMkLst>
            <pc:docMk/>
            <pc:sldMk cId="2824075884" sldId="424"/>
            <ac:spMk id="77" creationId="{34855E39-8B2F-46C1-A648-C92DD334A00D}"/>
          </ac:spMkLst>
        </pc:spChg>
        <pc:spChg chg="mod">
          <ac:chgData name="Omar DIASSE" userId="1c1982e4612ad145" providerId="LiveId" clId="{D474E534-12D2-423C-A88B-E7FA557B4EC4}" dt="2025-01-31T15:55:43.952" v="4991" actId="6549"/>
          <ac:spMkLst>
            <pc:docMk/>
            <pc:sldMk cId="2824075884" sldId="424"/>
            <ac:spMk id="79" creationId="{9D0EEEF3-8EE2-423C-9EDD-2B91199C4BC7}"/>
          </ac:spMkLst>
        </pc:spChg>
        <pc:spChg chg="mod">
          <ac:chgData name="Omar DIASSE" userId="1c1982e4612ad145" providerId="LiveId" clId="{D474E534-12D2-423C-A88B-E7FA557B4EC4}" dt="2025-01-31T15:46:33.301" v="4539" actId="313"/>
          <ac:spMkLst>
            <pc:docMk/>
            <pc:sldMk cId="2824075884" sldId="424"/>
            <ac:spMk id="80" creationId="{D8280947-EAEF-475F-A827-2F9624331CEF}"/>
          </ac:spMkLst>
        </pc:spChg>
        <pc:spChg chg="mod">
          <ac:chgData name="Omar DIASSE" userId="1c1982e4612ad145" providerId="LiveId" clId="{D474E534-12D2-423C-A88B-E7FA557B4EC4}" dt="2025-01-31T15:55:11.100" v="4984"/>
          <ac:spMkLst>
            <pc:docMk/>
            <pc:sldMk cId="2824075884" sldId="424"/>
            <ac:spMk id="82" creationId="{C853E3CD-EACE-4F66-A35D-64604A69ECA0}"/>
          </ac:spMkLst>
        </pc:spChg>
        <pc:spChg chg="mod">
          <ac:chgData name="Omar DIASSE" userId="1c1982e4612ad145" providerId="LiveId" clId="{D474E534-12D2-423C-A88B-E7FA557B4EC4}" dt="2025-01-31T15:46:14.567" v="4502" actId="20577"/>
          <ac:spMkLst>
            <pc:docMk/>
            <pc:sldMk cId="2824075884" sldId="424"/>
            <ac:spMk id="83" creationId="{6DCD346B-B8A8-4FDE-9379-D61A27540E81}"/>
          </ac:spMkLst>
        </pc:spChg>
        <pc:spChg chg="mod">
          <ac:chgData name="Omar DIASSE" userId="1c1982e4612ad145" providerId="LiveId" clId="{D474E534-12D2-423C-A88B-E7FA557B4EC4}" dt="2025-01-31T15:56:41.836" v="5041" actId="313"/>
          <ac:spMkLst>
            <pc:docMk/>
            <pc:sldMk cId="2824075884" sldId="424"/>
            <ac:spMk id="85" creationId="{44EE4BA9-E88B-4789-9CEB-3EDCCFB95B9C}"/>
          </ac:spMkLst>
        </pc:spChg>
        <pc:spChg chg="mod">
          <ac:chgData name="Omar DIASSE" userId="1c1982e4612ad145" providerId="LiveId" clId="{D474E534-12D2-423C-A88B-E7FA557B4EC4}" dt="2025-01-31T15:46:57.436" v="4563" actId="790"/>
          <ac:spMkLst>
            <pc:docMk/>
            <pc:sldMk cId="2824075884" sldId="424"/>
            <ac:spMk id="86" creationId="{25687551-8C04-46F2-9D2D-8E41230409F3}"/>
          </ac:spMkLst>
        </pc:spChg>
        <pc:spChg chg="add del mod">
          <ac:chgData name="Omar DIASSE" userId="1c1982e4612ad145" providerId="LiveId" clId="{D474E534-12D2-423C-A88B-E7FA557B4EC4}" dt="2025-01-31T15:57:56.460" v="5049" actId="21"/>
          <ac:spMkLst>
            <pc:docMk/>
            <pc:sldMk cId="2824075884" sldId="424"/>
            <ac:spMk id="87" creationId="{2BDBA657-DACB-4264-920E-432009A114FB}"/>
          </ac:spMkLst>
        </pc:spChg>
        <pc:spChg chg="add del mod">
          <ac:chgData name="Omar DIASSE" userId="1c1982e4612ad145" providerId="LiveId" clId="{D474E534-12D2-423C-A88B-E7FA557B4EC4}" dt="2025-01-31T15:57:56.460" v="5049" actId="21"/>
          <ac:spMkLst>
            <pc:docMk/>
            <pc:sldMk cId="2824075884" sldId="424"/>
            <ac:spMk id="88" creationId="{7C381106-CB67-4A0F-B665-E6A323F76C09}"/>
          </ac:spMkLst>
        </pc:spChg>
        <pc:spChg chg="add del mod">
          <ac:chgData name="Omar DIASSE" userId="1c1982e4612ad145" providerId="LiveId" clId="{D474E534-12D2-423C-A88B-E7FA557B4EC4}" dt="2025-01-31T15:57:56.460" v="5049" actId="21"/>
          <ac:spMkLst>
            <pc:docMk/>
            <pc:sldMk cId="2824075884" sldId="424"/>
            <ac:spMk id="89" creationId="{313DB5E9-5207-45B7-9E44-39FD77B9671B}"/>
          </ac:spMkLst>
        </pc:spChg>
        <pc:spChg chg="add del mod">
          <ac:chgData name="Omar DIASSE" userId="1c1982e4612ad145" providerId="LiveId" clId="{D474E534-12D2-423C-A88B-E7FA557B4EC4}" dt="2025-01-31T15:57:56.460" v="5049" actId="21"/>
          <ac:spMkLst>
            <pc:docMk/>
            <pc:sldMk cId="2824075884" sldId="424"/>
            <ac:spMk id="90" creationId="{5AE29F73-FB6C-47F4-B573-086B2B9CE5D0}"/>
          </ac:spMkLst>
        </pc:spChg>
        <pc:spChg chg="add del mod">
          <ac:chgData name="Omar DIASSE" userId="1c1982e4612ad145" providerId="LiveId" clId="{D474E534-12D2-423C-A88B-E7FA557B4EC4}" dt="2025-01-31T15:59:39.212" v="5091" actId="21"/>
          <ac:spMkLst>
            <pc:docMk/>
            <pc:sldMk cId="2824075884" sldId="424"/>
            <ac:spMk id="91" creationId="{4CBEC220-24DF-4D6D-B2AE-C3EDB22F30DD}"/>
          </ac:spMkLst>
        </pc:spChg>
        <pc:spChg chg="add del mod">
          <ac:chgData name="Omar DIASSE" userId="1c1982e4612ad145" providerId="LiveId" clId="{D474E534-12D2-423C-A88B-E7FA557B4EC4}" dt="2025-01-31T15:59:39.212" v="5091" actId="21"/>
          <ac:spMkLst>
            <pc:docMk/>
            <pc:sldMk cId="2824075884" sldId="424"/>
            <ac:spMk id="92" creationId="{892A8E3A-8626-484C-B7ED-BB6FC24D8DF0}"/>
          </ac:spMkLst>
        </pc:spChg>
        <pc:spChg chg="add del mod">
          <ac:chgData name="Omar DIASSE" userId="1c1982e4612ad145" providerId="LiveId" clId="{D474E534-12D2-423C-A88B-E7FA557B4EC4}" dt="2025-01-31T15:59:39.212" v="5091" actId="21"/>
          <ac:spMkLst>
            <pc:docMk/>
            <pc:sldMk cId="2824075884" sldId="424"/>
            <ac:spMk id="93" creationId="{DA00274E-CB31-45DD-B6B2-1472F1A41D7A}"/>
          </ac:spMkLst>
        </pc:spChg>
        <pc:spChg chg="add del mod">
          <ac:chgData name="Omar DIASSE" userId="1c1982e4612ad145" providerId="LiveId" clId="{D474E534-12D2-423C-A88B-E7FA557B4EC4}" dt="2025-01-31T15:59:39.212" v="5091" actId="21"/>
          <ac:spMkLst>
            <pc:docMk/>
            <pc:sldMk cId="2824075884" sldId="424"/>
            <ac:spMk id="94" creationId="{4A1F0376-5BEC-4C6C-AFB3-3149E2381034}"/>
          </ac:spMkLst>
        </pc:spChg>
        <pc:spChg chg="mod">
          <ac:chgData name="Omar DIASSE" userId="1c1982e4612ad145" providerId="LiveId" clId="{D474E534-12D2-423C-A88B-E7FA557B4EC4}" dt="2025-01-31T15:57:57.446" v="5050"/>
          <ac:spMkLst>
            <pc:docMk/>
            <pc:sldMk cId="2824075884" sldId="424"/>
            <ac:spMk id="96" creationId="{042ED50B-A4AB-4DFA-8FCE-B606EE965B73}"/>
          </ac:spMkLst>
        </pc:spChg>
        <pc:spChg chg="mod">
          <ac:chgData name="Omar DIASSE" userId="1c1982e4612ad145" providerId="LiveId" clId="{D474E534-12D2-423C-A88B-E7FA557B4EC4}" dt="2025-01-31T15:57:57.446" v="5050"/>
          <ac:spMkLst>
            <pc:docMk/>
            <pc:sldMk cId="2824075884" sldId="424"/>
            <ac:spMk id="97" creationId="{5D3DCA3A-93C5-4877-8B3F-7BEB02FA0740}"/>
          </ac:spMkLst>
        </pc:spChg>
        <pc:spChg chg="mod">
          <ac:chgData name="Omar DIASSE" userId="1c1982e4612ad145" providerId="LiveId" clId="{D474E534-12D2-423C-A88B-E7FA557B4EC4}" dt="2025-01-31T15:57:57.446" v="5050"/>
          <ac:spMkLst>
            <pc:docMk/>
            <pc:sldMk cId="2824075884" sldId="424"/>
            <ac:spMk id="99" creationId="{BF887B5C-8885-40F9-8D39-8F32EA86AFA2}"/>
          </ac:spMkLst>
        </pc:spChg>
        <pc:spChg chg="mod">
          <ac:chgData name="Omar DIASSE" userId="1c1982e4612ad145" providerId="LiveId" clId="{D474E534-12D2-423C-A88B-E7FA557B4EC4}" dt="2025-01-31T15:57:57.446" v="5050"/>
          <ac:spMkLst>
            <pc:docMk/>
            <pc:sldMk cId="2824075884" sldId="424"/>
            <ac:spMk id="100" creationId="{EA8CC626-0C2B-4521-9AB2-048DEF0CB77C}"/>
          </ac:spMkLst>
        </pc:spChg>
        <pc:spChg chg="mod">
          <ac:chgData name="Omar DIASSE" userId="1c1982e4612ad145" providerId="LiveId" clId="{D474E534-12D2-423C-A88B-E7FA557B4EC4}" dt="2025-01-31T15:57:57.446" v="5050"/>
          <ac:spMkLst>
            <pc:docMk/>
            <pc:sldMk cId="2824075884" sldId="424"/>
            <ac:spMk id="102" creationId="{BB5D10D3-848B-4471-9F11-F0434461A6C7}"/>
          </ac:spMkLst>
        </pc:spChg>
        <pc:spChg chg="mod">
          <ac:chgData name="Omar DIASSE" userId="1c1982e4612ad145" providerId="LiveId" clId="{D474E534-12D2-423C-A88B-E7FA557B4EC4}" dt="2025-01-31T15:57:57.446" v="5050"/>
          <ac:spMkLst>
            <pc:docMk/>
            <pc:sldMk cId="2824075884" sldId="424"/>
            <ac:spMk id="103" creationId="{79E8755B-296A-4A53-B0B4-ACD091F64835}"/>
          </ac:spMkLst>
        </pc:spChg>
        <pc:spChg chg="add del mod">
          <ac:chgData name="Omar DIASSE" userId="1c1982e4612ad145" providerId="LiveId" clId="{D474E534-12D2-423C-A88B-E7FA557B4EC4}" dt="2025-01-31T15:59:39.212" v="5091" actId="21"/>
          <ac:spMkLst>
            <pc:docMk/>
            <pc:sldMk cId="2824075884" sldId="424"/>
            <ac:spMk id="104" creationId="{68A03E2A-4F4E-47B4-8FED-D00F8CBBCD57}"/>
          </ac:spMkLst>
        </pc:spChg>
        <pc:spChg chg="add del mod">
          <ac:chgData name="Omar DIASSE" userId="1c1982e4612ad145" providerId="LiveId" clId="{D474E534-12D2-423C-A88B-E7FA557B4EC4}" dt="2025-01-31T15:59:39.212" v="5091" actId="21"/>
          <ac:spMkLst>
            <pc:docMk/>
            <pc:sldMk cId="2824075884" sldId="424"/>
            <ac:spMk id="105" creationId="{363FAB41-13F4-40A8-8363-A013E052BAB3}"/>
          </ac:spMkLst>
        </pc:spChg>
        <pc:spChg chg="add del mod">
          <ac:chgData name="Omar DIASSE" userId="1c1982e4612ad145" providerId="LiveId" clId="{D474E534-12D2-423C-A88B-E7FA557B4EC4}" dt="2025-01-31T15:59:39.212" v="5091" actId="21"/>
          <ac:spMkLst>
            <pc:docMk/>
            <pc:sldMk cId="2824075884" sldId="424"/>
            <ac:spMk id="106" creationId="{D98CBFCB-B2DE-42D8-B80D-DB39736E0222}"/>
          </ac:spMkLst>
        </pc:spChg>
        <pc:spChg chg="add del mod">
          <ac:chgData name="Omar DIASSE" userId="1c1982e4612ad145" providerId="LiveId" clId="{D474E534-12D2-423C-A88B-E7FA557B4EC4}" dt="2025-01-31T15:59:39.212" v="5091" actId="21"/>
          <ac:spMkLst>
            <pc:docMk/>
            <pc:sldMk cId="2824075884" sldId="424"/>
            <ac:spMk id="107" creationId="{5895E9D2-FD37-4937-B406-2955A85B4AA1}"/>
          </ac:spMkLst>
        </pc:spChg>
        <pc:spChg chg="mod">
          <ac:chgData name="Omar DIASSE" userId="1c1982e4612ad145" providerId="LiveId" clId="{D474E534-12D2-423C-A88B-E7FA557B4EC4}" dt="2025-01-31T16:13:46.193" v="5336" actId="20577"/>
          <ac:spMkLst>
            <pc:docMk/>
            <pc:sldMk cId="2824075884" sldId="424"/>
            <ac:spMk id="109" creationId="{F7B6CA0D-784E-4DDE-B282-837FD05DF90A}"/>
          </ac:spMkLst>
        </pc:spChg>
        <pc:spChg chg="mod">
          <ac:chgData name="Omar DIASSE" userId="1c1982e4612ad145" providerId="LiveId" clId="{D474E534-12D2-423C-A88B-E7FA557B4EC4}" dt="2025-01-31T16:00:18.810" v="5108" actId="313"/>
          <ac:spMkLst>
            <pc:docMk/>
            <pc:sldMk cId="2824075884" sldId="424"/>
            <ac:spMk id="110" creationId="{38E0E5A9-068C-4F61-91AE-261241ADDC57}"/>
          </ac:spMkLst>
        </pc:spChg>
        <pc:spChg chg="add mod">
          <ac:chgData name="Omar DIASSE" userId="1c1982e4612ad145" providerId="LiveId" clId="{D474E534-12D2-423C-A88B-E7FA557B4EC4}" dt="2025-01-31T15:59:40.530" v="5092"/>
          <ac:spMkLst>
            <pc:docMk/>
            <pc:sldMk cId="2824075884" sldId="424"/>
            <ac:spMk id="111" creationId="{A41CFBCF-A2A8-4B63-9CC6-59C05A4C3523}"/>
          </ac:spMkLst>
        </pc:spChg>
        <pc:spChg chg="add mod">
          <ac:chgData name="Omar DIASSE" userId="1c1982e4612ad145" providerId="LiveId" clId="{D474E534-12D2-423C-A88B-E7FA557B4EC4}" dt="2025-01-31T16:08:54.156" v="5240" actId="1076"/>
          <ac:spMkLst>
            <pc:docMk/>
            <pc:sldMk cId="2824075884" sldId="424"/>
            <ac:spMk id="112" creationId="{9720E75C-8CD0-4A71-9AC0-D179B43C81CB}"/>
          </ac:spMkLst>
        </pc:spChg>
        <pc:spChg chg="add mod">
          <ac:chgData name="Omar DIASSE" userId="1c1982e4612ad145" providerId="LiveId" clId="{D474E534-12D2-423C-A88B-E7FA557B4EC4}" dt="2025-01-31T16:08:59.088" v="5241" actId="1076"/>
          <ac:spMkLst>
            <pc:docMk/>
            <pc:sldMk cId="2824075884" sldId="424"/>
            <ac:spMk id="113" creationId="{A2F18C65-E832-4AD1-871B-9EB9C80BA6C6}"/>
          </ac:spMkLst>
        </pc:spChg>
        <pc:spChg chg="add mod">
          <ac:chgData name="Omar DIASSE" userId="1c1982e4612ad145" providerId="LiveId" clId="{D474E534-12D2-423C-A88B-E7FA557B4EC4}" dt="2025-01-31T16:08:48.701" v="5239" actId="1036"/>
          <ac:spMkLst>
            <pc:docMk/>
            <pc:sldMk cId="2824075884" sldId="424"/>
            <ac:spMk id="114" creationId="{FFCC7D23-35EA-4A14-BE6B-CE4FA78CB8FC}"/>
          </ac:spMkLst>
        </pc:spChg>
        <pc:spChg chg="mod">
          <ac:chgData name="Omar DIASSE" userId="1c1982e4612ad145" providerId="LiveId" clId="{D474E534-12D2-423C-A88B-E7FA557B4EC4}" dt="2025-01-31T15:59:40.530" v="5092"/>
          <ac:spMkLst>
            <pc:docMk/>
            <pc:sldMk cId="2824075884" sldId="424"/>
            <ac:spMk id="116" creationId="{055C598D-A407-46B7-8681-8BC22BA5275C}"/>
          </ac:spMkLst>
        </pc:spChg>
        <pc:spChg chg="mod">
          <ac:chgData name="Omar DIASSE" userId="1c1982e4612ad145" providerId="LiveId" clId="{D474E534-12D2-423C-A88B-E7FA557B4EC4}" dt="2025-01-31T15:59:40.530" v="5092"/>
          <ac:spMkLst>
            <pc:docMk/>
            <pc:sldMk cId="2824075884" sldId="424"/>
            <ac:spMk id="117" creationId="{55B59F6A-8C03-4D7E-B21E-3E24F3214C12}"/>
          </ac:spMkLst>
        </pc:spChg>
        <pc:spChg chg="mod">
          <ac:chgData name="Omar DIASSE" userId="1c1982e4612ad145" providerId="LiveId" clId="{D474E534-12D2-423C-A88B-E7FA557B4EC4}" dt="2025-01-31T16:13:39.541" v="5328" actId="20577"/>
          <ac:spMkLst>
            <pc:docMk/>
            <pc:sldMk cId="2824075884" sldId="424"/>
            <ac:spMk id="119" creationId="{E60DD07F-1E1F-41F8-9EBD-7806AEB45838}"/>
          </ac:spMkLst>
        </pc:spChg>
        <pc:spChg chg="mod">
          <ac:chgData name="Omar DIASSE" userId="1c1982e4612ad145" providerId="LiveId" clId="{D474E534-12D2-423C-A88B-E7FA557B4EC4}" dt="2025-01-31T15:59:40.530" v="5092"/>
          <ac:spMkLst>
            <pc:docMk/>
            <pc:sldMk cId="2824075884" sldId="424"/>
            <ac:spMk id="120" creationId="{E59A8FB2-605C-491C-80D0-9F9CDD283290}"/>
          </ac:spMkLst>
        </pc:spChg>
        <pc:spChg chg="mod">
          <ac:chgData name="Omar DIASSE" userId="1c1982e4612ad145" providerId="LiveId" clId="{D474E534-12D2-423C-A88B-E7FA557B4EC4}" dt="2025-01-31T15:59:40.530" v="5092"/>
          <ac:spMkLst>
            <pc:docMk/>
            <pc:sldMk cId="2824075884" sldId="424"/>
            <ac:spMk id="122" creationId="{D99C0DCB-24FB-4B2E-ADA7-4A977CE3E83D}"/>
          </ac:spMkLst>
        </pc:spChg>
        <pc:spChg chg="mod">
          <ac:chgData name="Omar DIASSE" userId="1c1982e4612ad145" providerId="LiveId" clId="{D474E534-12D2-423C-A88B-E7FA557B4EC4}" dt="2025-01-31T15:59:40.530" v="5092"/>
          <ac:spMkLst>
            <pc:docMk/>
            <pc:sldMk cId="2824075884" sldId="424"/>
            <ac:spMk id="123" creationId="{11C38CC9-E8D6-459D-B1C0-807274941111}"/>
          </ac:spMkLst>
        </pc:spChg>
        <pc:spChg chg="add del mod">
          <ac:chgData name="Omar DIASSE" userId="1c1982e4612ad145" providerId="LiveId" clId="{D474E534-12D2-423C-A88B-E7FA557B4EC4}" dt="2025-01-31T16:02:17.232" v="5218" actId="478"/>
          <ac:spMkLst>
            <pc:docMk/>
            <pc:sldMk cId="2824075884" sldId="424"/>
            <ac:spMk id="124" creationId="{FB8887B8-C63E-4947-9956-5FCB0FA1632C}"/>
          </ac:spMkLst>
        </pc:spChg>
        <pc:spChg chg="add del mod">
          <ac:chgData name="Omar DIASSE" userId="1c1982e4612ad145" providerId="LiveId" clId="{D474E534-12D2-423C-A88B-E7FA557B4EC4}" dt="2025-01-31T16:02:19.280" v="5219" actId="478"/>
          <ac:spMkLst>
            <pc:docMk/>
            <pc:sldMk cId="2824075884" sldId="424"/>
            <ac:spMk id="125" creationId="{89768A54-3755-40D9-A237-06B0069FA0A9}"/>
          </ac:spMkLst>
        </pc:spChg>
        <pc:spChg chg="add del mod">
          <ac:chgData name="Omar DIASSE" userId="1c1982e4612ad145" providerId="LiveId" clId="{D474E534-12D2-423C-A88B-E7FA557B4EC4}" dt="2025-01-31T16:02:14.994" v="5217" actId="478"/>
          <ac:spMkLst>
            <pc:docMk/>
            <pc:sldMk cId="2824075884" sldId="424"/>
            <ac:spMk id="126" creationId="{F6AF6332-39D8-4BDE-93A3-B516CFF1DB95}"/>
          </ac:spMkLst>
        </pc:spChg>
        <pc:spChg chg="add del mod">
          <ac:chgData name="Omar DIASSE" userId="1c1982e4612ad145" providerId="LiveId" clId="{D474E534-12D2-423C-A88B-E7FA557B4EC4}" dt="2025-01-31T16:02:22.060" v="5220" actId="478"/>
          <ac:spMkLst>
            <pc:docMk/>
            <pc:sldMk cId="2824075884" sldId="424"/>
            <ac:spMk id="127" creationId="{809667F8-8C2E-413A-94A5-F4220C620BD6}"/>
          </ac:spMkLst>
        </pc:spChg>
        <pc:grpChg chg="add del mod">
          <ac:chgData name="Omar DIASSE" userId="1c1982e4612ad145" providerId="LiveId" clId="{D474E534-12D2-423C-A88B-E7FA557B4EC4}" dt="2025-01-31T15:37:40.755" v="4363" actId="478"/>
          <ac:grpSpMkLst>
            <pc:docMk/>
            <pc:sldMk cId="2824075884" sldId="424"/>
            <ac:grpSpMk id="9" creationId="{2F4DF285-17B5-4212-B32A-817250FD852F}"/>
          </ac:grpSpMkLst>
        </pc:grpChg>
        <pc:grpChg chg="mod">
          <ac:chgData name="Omar DIASSE" userId="1c1982e4612ad145" providerId="LiveId" clId="{D474E534-12D2-423C-A88B-E7FA557B4EC4}" dt="2025-01-31T15:35:35.364" v="4350"/>
          <ac:grpSpMkLst>
            <pc:docMk/>
            <pc:sldMk cId="2824075884" sldId="424"/>
            <ac:grpSpMk id="14" creationId="{E8E4E893-2795-4501-8A09-C4AC9D013623}"/>
          </ac:grpSpMkLst>
        </pc:grpChg>
        <pc:grpChg chg="mod">
          <ac:chgData name="Omar DIASSE" userId="1c1982e4612ad145" providerId="LiveId" clId="{D474E534-12D2-423C-A88B-E7FA557B4EC4}" dt="2025-01-31T15:35:35.364" v="4350"/>
          <ac:grpSpMkLst>
            <pc:docMk/>
            <pc:sldMk cId="2824075884" sldId="424"/>
            <ac:grpSpMk id="15" creationId="{5D850ABF-CFBF-4236-9BFC-D067D66B94BA}"/>
          </ac:grpSpMkLst>
        </pc:grpChg>
        <pc:grpChg chg="mod">
          <ac:chgData name="Omar DIASSE" userId="1c1982e4612ad145" providerId="LiveId" clId="{D474E534-12D2-423C-A88B-E7FA557B4EC4}" dt="2025-01-31T15:35:35.364" v="4350"/>
          <ac:grpSpMkLst>
            <pc:docMk/>
            <pc:sldMk cId="2824075884" sldId="424"/>
            <ac:grpSpMk id="16" creationId="{BF7AB94C-E48E-477C-875C-59C17FA351B8}"/>
          </ac:grpSpMkLst>
        </pc:grpChg>
        <pc:grpChg chg="add mod">
          <ac:chgData name="Omar DIASSE" userId="1c1982e4612ad145" providerId="LiveId" clId="{D474E534-12D2-423C-A88B-E7FA557B4EC4}" dt="2025-01-31T15:38:33.994" v="4376" actId="1076"/>
          <ac:grpSpMkLst>
            <pc:docMk/>
            <pc:sldMk cId="2824075884" sldId="424"/>
            <ac:grpSpMk id="41" creationId="{1629E91A-CC77-423D-9B43-6D6426F5901A}"/>
          </ac:grpSpMkLst>
        </pc:grpChg>
        <pc:grpChg chg="mod">
          <ac:chgData name="Omar DIASSE" userId="1c1982e4612ad145" providerId="LiveId" clId="{D474E534-12D2-423C-A88B-E7FA557B4EC4}" dt="2025-01-31T15:37:57.272" v="4364"/>
          <ac:grpSpMkLst>
            <pc:docMk/>
            <pc:sldMk cId="2824075884" sldId="424"/>
            <ac:grpSpMk id="43" creationId="{AF451B44-4D29-4A76-A637-F025EBC9624C}"/>
          </ac:grpSpMkLst>
        </pc:grpChg>
        <pc:grpChg chg="mod">
          <ac:chgData name="Omar DIASSE" userId="1c1982e4612ad145" providerId="LiveId" clId="{D474E534-12D2-423C-A88B-E7FA557B4EC4}" dt="2025-01-31T15:37:57.272" v="4364"/>
          <ac:grpSpMkLst>
            <pc:docMk/>
            <pc:sldMk cId="2824075884" sldId="424"/>
            <ac:grpSpMk id="44" creationId="{454DD05F-D98B-41FB-82C0-EF5B695F786C}"/>
          </ac:grpSpMkLst>
        </pc:grpChg>
        <pc:grpChg chg="mod">
          <ac:chgData name="Omar DIASSE" userId="1c1982e4612ad145" providerId="LiveId" clId="{D474E534-12D2-423C-A88B-E7FA557B4EC4}" dt="2025-01-31T15:37:57.272" v="4364"/>
          <ac:grpSpMkLst>
            <pc:docMk/>
            <pc:sldMk cId="2824075884" sldId="424"/>
            <ac:grpSpMk id="45" creationId="{63AD80BB-D395-4295-A5DA-94FF2B8362FC}"/>
          </ac:grpSpMkLst>
        </pc:grpChg>
        <pc:grpChg chg="add del mod">
          <ac:chgData name="Omar DIASSE" userId="1c1982e4612ad145" providerId="LiveId" clId="{D474E534-12D2-423C-A88B-E7FA557B4EC4}" dt="2025-01-31T15:57:56.460" v="5049" actId="21"/>
          <ac:grpSpMkLst>
            <pc:docMk/>
            <pc:sldMk cId="2824075884" sldId="424"/>
            <ac:grpSpMk id="75" creationId="{17DF8764-7D32-4997-A951-2695909D9B49}"/>
          </ac:grpSpMkLst>
        </pc:grpChg>
        <pc:grpChg chg="add del mod">
          <ac:chgData name="Omar DIASSE" userId="1c1982e4612ad145" providerId="LiveId" clId="{D474E534-12D2-423C-A88B-E7FA557B4EC4}" dt="2025-01-31T15:57:56.460" v="5049" actId="21"/>
          <ac:grpSpMkLst>
            <pc:docMk/>
            <pc:sldMk cId="2824075884" sldId="424"/>
            <ac:grpSpMk id="78" creationId="{A0BC23F9-A00F-4604-A7C7-C18CAD084BD9}"/>
          </ac:grpSpMkLst>
        </pc:grpChg>
        <pc:grpChg chg="add del mod">
          <ac:chgData name="Omar DIASSE" userId="1c1982e4612ad145" providerId="LiveId" clId="{D474E534-12D2-423C-A88B-E7FA557B4EC4}" dt="2025-01-31T15:57:56.460" v="5049" actId="21"/>
          <ac:grpSpMkLst>
            <pc:docMk/>
            <pc:sldMk cId="2824075884" sldId="424"/>
            <ac:grpSpMk id="81" creationId="{20996C60-47AF-4966-AF18-796C9092212F}"/>
          </ac:grpSpMkLst>
        </pc:grpChg>
        <pc:grpChg chg="add del mod">
          <ac:chgData name="Omar DIASSE" userId="1c1982e4612ad145" providerId="LiveId" clId="{D474E534-12D2-423C-A88B-E7FA557B4EC4}" dt="2025-01-31T15:59:39.212" v="5091" actId="21"/>
          <ac:grpSpMkLst>
            <pc:docMk/>
            <pc:sldMk cId="2824075884" sldId="424"/>
            <ac:grpSpMk id="84" creationId="{314B555A-F967-401E-BB82-9D782C83CACF}"/>
          </ac:grpSpMkLst>
        </pc:grpChg>
        <pc:grpChg chg="add del mod">
          <ac:chgData name="Omar DIASSE" userId="1c1982e4612ad145" providerId="LiveId" clId="{D474E534-12D2-423C-A88B-E7FA557B4EC4}" dt="2025-01-31T15:59:39.212" v="5091" actId="21"/>
          <ac:grpSpMkLst>
            <pc:docMk/>
            <pc:sldMk cId="2824075884" sldId="424"/>
            <ac:grpSpMk id="95" creationId="{AADC5AF0-887F-4BFF-82D1-A8CE23D05354}"/>
          </ac:grpSpMkLst>
        </pc:grpChg>
        <pc:grpChg chg="add del mod">
          <ac:chgData name="Omar DIASSE" userId="1c1982e4612ad145" providerId="LiveId" clId="{D474E534-12D2-423C-A88B-E7FA557B4EC4}" dt="2025-01-31T15:59:39.212" v="5091" actId="21"/>
          <ac:grpSpMkLst>
            <pc:docMk/>
            <pc:sldMk cId="2824075884" sldId="424"/>
            <ac:grpSpMk id="98" creationId="{6D4F03D8-1C3D-4E78-B26B-7C09FC7F4DCE}"/>
          </ac:grpSpMkLst>
        </pc:grpChg>
        <pc:grpChg chg="add del mod">
          <ac:chgData name="Omar DIASSE" userId="1c1982e4612ad145" providerId="LiveId" clId="{D474E534-12D2-423C-A88B-E7FA557B4EC4}" dt="2025-01-31T15:59:39.212" v="5091" actId="21"/>
          <ac:grpSpMkLst>
            <pc:docMk/>
            <pc:sldMk cId="2824075884" sldId="424"/>
            <ac:grpSpMk id="101" creationId="{63FAB51C-4E08-4F9D-BD87-9B9175E8D8CB}"/>
          </ac:grpSpMkLst>
        </pc:grpChg>
        <pc:grpChg chg="add mod">
          <ac:chgData name="Omar DIASSE" userId="1c1982e4612ad145" providerId="LiveId" clId="{D474E534-12D2-423C-A88B-E7FA557B4EC4}" dt="2025-01-31T15:59:40.530" v="5092"/>
          <ac:grpSpMkLst>
            <pc:docMk/>
            <pc:sldMk cId="2824075884" sldId="424"/>
            <ac:grpSpMk id="108" creationId="{35F097A5-7AF4-490E-BB83-E815F4218E1D}"/>
          </ac:grpSpMkLst>
        </pc:grpChg>
        <pc:grpChg chg="add mod">
          <ac:chgData name="Omar DIASSE" userId="1c1982e4612ad145" providerId="LiveId" clId="{D474E534-12D2-423C-A88B-E7FA557B4EC4}" dt="2025-01-31T15:59:40.530" v="5092"/>
          <ac:grpSpMkLst>
            <pc:docMk/>
            <pc:sldMk cId="2824075884" sldId="424"/>
            <ac:grpSpMk id="115" creationId="{B6A02A50-D474-4BC6-8A69-DE279CF9EFDE}"/>
          </ac:grpSpMkLst>
        </pc:grpChg>
        <pc:grpChg chg="add mod">
          <ac:chgData name="Omar DIASSE" userId="1c1982e4612ad145" providerId="LiveId" clId="{D474E534-12D2-423C-A88B-E7FA557B4EC4}" dt="2025-01-31T16:02:40.375" v="5221" actId="1076"/>
          <ac:grpSpMkLst>
            <pc:docMk/>
            <pc:sldMk cId="2824075884" sldId="424"/>
            <ac:grpSpMk id="118" creationId="{23850C0E-ECF5-499B-B07C-F40C1EF8CBEC}"/>
          </ac:grpSpMkLst>
        </pc:grpChg>
        <pc:grpChg chg="add mod">
          <ac:chgData name="Omar DIASSE" userId="1c1982e4612ad145" providerId="LiveId" clId="{D474E534-12D2-423C-A88B-E7FA557B4EC4}" dt="2025-01-31T15:59:40.530" v="5092"/>
          <ac:grpSpMkLst>
            <pc:docMk/>
            <pc:sldMk cId="2824075884" sldId="424"/>
            <ac:grpSpMk id="121" creationId="{321B3A82-6835-4586-BFF5-282D28EC712C}"/>
          </ac:grpSpMkLst>
        </pc:grpChg>
        <pc:picChg chg="add mod">
          <ac:chgData name="Omar DIASSE" userId="1c1982e4612ad145" providerId="LiveId" clId="{D474E534-12D2-423C-A88B-E7FA557B4EC4}" dt="2025-01-31T15:36:55.631" v="4359" actId="1076"/>
          <ac:picMkLst>
            <pc:docMk/>
            <pc:sldMk cId="2824075884" sldId="424"/>
            <ac:picMk id="40" creationId="{216AA7D9-F13C-48D0-8336-94052C1E4D82}"/>
          </ac:picMkLst>
        </pc:picChg>
        <pc:cxnChg chg="add del mod">
          <ac:chgData name="Omar DIASSE" userId="1c1982e4612ad145" providerId="LiveId" clId="{D474E534-12D2-423C-A88B-E7FA557B4EC4}" dt="2025-01-31T16:06:46.101" v="5223" actId="11529"/>
          <ac:cxnSpMkLst>
            <pc:docMk/>
            <pc:sldMk cId="2824075884" sldId="424"/>
            <ac:cxnSpMk id="129" creationId="{CD3FE8C5-A192-46B8-BE5C-B4D2C4C08FCD}"/>
          </ac:cxnSpMkLst>
        </pc:cxnChg>
        <pc:cxnChg chg="add mod">
          <ac:chgData name="Omar DIASSE" userId="1c1982e4612ad145" providerId="LiveId" clId="{D474E534-12D2-423C-A88B-E7FA557B4EC4}" dt="2025-01-31T16:07:27.824" v="5228" actId="14100"/>
          <ac:cxnSpMkLst>
            <pc:docMk/>
            <pc:sldMk cId="2824075884" sldId="424"/>
            <ac:cxnSpMk id="131" creationId="{B6C606D5-19D9-4C80-8BDB-7FEDB5665CE6}"/>
          </ac:cxnSpMkLst>
        </pc:cxnChg>
        <pc:cxnChg chg="add mod">
          <ac:chgData name="Omar DIASSE" userId="1c1982e4612ad145" providerId="LiveId" clId="{D474E534-12D2-423C-A88B-E7FA557B4EC4}" dt="2025-01-31T16:07:48.593" v="5230" actId="14100"/>
          <ac:cxnSpMkLst>
            <pc:docMk/>
            <pc:sldMk cId="2824075884" sldId="424"/>
            <ac:cxnSpMk id="132" creationId="{2D53842F-191F-41BB-A1CF-91B37A9766F8}"/>
          </ac:cxnSpMkLst>
        </pc:cxnChg>
        <pc:cxnChg chg="add del">
          <ac:chgData name="Omar DIASSE" userId="1c1982e4612ad145" providerId="LiveId" clId="{D474E534-12D2-423C-A88B-E7FA557B4EC4}" dt="2025-01-31T16:08:00.528" v="5232" actId="11529"/>
          <ac:cxnSpMkLst>
            <pc:docMk/>
            <pc:sldMk cId="2824075884" sldId="424"/>
            <ac:cxnSpMk id="136" creationId="{DC5458B5-1266-48B0-95CF-9CE5F811F6BE}"/>
          </ac:cxnSpMkLst>
        </pc:cxnChg>
        <pc:cxnChg chg="add mod">
          <ac:chgData name="Omar DIASSE" userId="1c1982e4612ad145" providerId="LiveId" clId="{D474E534-12D2-423C-A88B-E7FA557B4EC4}" dt="2025-01-31T16:08:48.701" v="5239" actId="1036"/>
          <ac:cxnSpMkLst>
            <pc:docMk/>
            <pc:sldMk cId="2824075884" sldId="424"/>
            <ac:cxnSpMk id="138" creationId="{22795077-A70D-4277-94E7-37F678316F40}"/>
          </ac:cxnSpMkLst>
        </pc:cxnChg>
        <pc:cxnChg chg="add mod">
          <ac:chgData name="Omar DIASSE" userId="1c1982e4612ad145" providerId="LiveId" clId="{D474E534-12D2-423C-A88B-E7FA557B4EC4}" dt="2025-01-31T16:08:54.156" v="5240" actId="1076"/>
          <ac:cxnSpMkLst>
            <pc:docMk/>
            <pc:sldMk cId="2824075884" sldId="424"/>
            <ac:cxnSpMk id="140" creationId="{51D0A562-56BB-421C-AB6E-EEA8D8DCB9BB}"/>
          </ac:cxnSpMkLst>
        </pc:cxnChg>
        <pc:cxnChg chg="add mod">
          <ac:chgData name="Omar DIASSE" userId="1c1982e4612ad145" providerId="LiveId" clId="{D474E534-12D2-423C-A88B-E7FA557B4EC4}" dt="2025-01-31T16:08:59.088" v="5241" actId="1076"/>
          <ac:cxnSpMkLst>
            <pc:docMk/>
            <pc:sldMk cId="2824075884" sldId="424"/>
            <ac:cxnSpMk id="142" creationId="{35ECE74F-7243-489E-9C1A-2D42D9DCDB60}"/>
          </ac:cxnSpMkLst>
        </pc:cxnChg>
      </pc:sldChg>
      <pc:sldChg chg="addSp delSp modSp add mod ord">
        <pc:chgData name="Omar DIASSE" userId="1c1982e4612ad145" providerId="LiveId" clId="{D474E534-12D2-423C-A88B-E7FA557B4EC4}" dt="2025-01-31T23:40:36.920" v="5769" actId="1076"/>
        <pc:sldMkLst>
          <pc:docMk/>
          <pc:sldMk cId="2912205996" sldId="425"/>
        </pc:sldMkLst>
        <pc:spChg chg="mod">
          <ac:chgData name="Omar DIASSE" userId="1c1982e4612ad145" providerId="LiveId" clId="{D474E534-12D2-423C-A88B-E7FA557B4EC4}" dt="2025-01-31T22:13:42.472" v="5400" actId="313"/>
          <ac:spMkLst>
            <pc:docMk/>
            <pc:sldMk cId="2912205996" sldId="425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1T22:16:32.812" v="5461" actId="313"/>
          <ac:spMkLst>
            <pc:docMk/>
            <pc:sldMk cId="2912205996" sldId="425"/>
            <ac:spMk id="4" creationId="{0E40F008-2B22-4BDD-87E8-D304465E0B80}"/>
          </ac:spMkLst>
        </pc:spChg>
        <pc:spChg chg="del">
          <ac:chgData name="Omar DIASSE" userId="1c1982e4612ad145" providerId="LiveId" clId="{D474E534-12D2-423C-A88B-E7FA557B4EC4}" dt="2025-01-31T22:14:01.602" v="5415" actId="478"/>
          <ac:spMkLst>
            <pc:docMk/>
            <pc:sldMk cId="2912205996" sldId="425"/>
            <ac:spMk id="8" creationId="{4E2F959D-3E8A-48D7-AC44-EE0791F0ED7E}"/>
          </ac:spMkLst>
        </pc:spChg>
        <pc:spChg chg="add del">
          <ac:chgData name="Omar DIASSE" userId="1c1982e4612ad145" providerId="LiveId" clId="{D474E534-12D2-423C-A88B-E7FA557B4EC4}" dt="2025-01-31T22:50:50.063" v="5464" actId="22"/>
          <ac:spMkLst>
            <pc:docMk/>
            <pc:sldMk cId="2912205996" sldId="425"/>
            <ac:spMk id="9" creationId="{EECB7938-293B-4BFF-AB12-01420C03FF45}"/>
          </ac:spMkLst>
        </pc:spChg>
        <pc:spChg chg="del">
          <ac:chgData name="Omar DIASSE" userId="1c1982e4612ad145" providerId="LiveId" clId="{D474E534-12D2-423C-A88B-E7FA557B4EC4}" dt="2025-01-31T22:14:01.602" v="5415" actId="478"/>
          <ac:spMkLst>
            <pc:docMk/>
            <pc:sldMk cId="2912205996" sldId="425"/>
            <ac:spMk id="10" creationId="{6FDDA881-B29B-4E41-B4FF-D91E39E9260E}"/>
          </ac:spMkLst>
        </pc:spChg>
        <pc:spChg chg="del">
          <ac:chgData name="Omar DIASSE" userId="1c1982e4612ad145" providerId="LiveId" clId="{D474E534-12D2-423C-A88B-E7FA557B4EC4}" dt="2025-01-31T22:14:10.739" v="5416" actId="478"/>
          <ac:spMkLst>
            <pc:docMk/>
            <pc:sldMk cId="2912205996" sldId="425"/>
            <ac:spMk id="11" creationId="{F40DD489-482D-4B91-81E6-1A864D3122F9}"/>
          </ac:spMkLst>
        </pc:spChg>
        <pc:spChg chg="del">
          <ac:chgData name="Omar DIASSE" userId="1c1982e4612ad145" providerId="LiveId" clId="{D474E534-12D2-423C-A88B-E7FA557B4EC4}" dt="2025-01-31T22:14:10.739" v="5416" actId="478"/>
          <ac:spMkLst>
            <pc:docMk/>
            <pc:sldMk cId="2912205996" sldId="425"/>
            <ac:spMk id="12" creationId="{0EE3DCAD-2278-4FA8-ABB6-F3701D05BED7}"/>
          </ac:spMkLst>
        </pc:spChg>
        <pc:spChg chg="add mod">
          <ac:chgData name="Omar DIASSE" userId="1c1982e4612ad145" providerId="LiveId" clId="{D474E534-12D2-423C-A88B-E7FA557B4EC4}" dt="2025-01-31T23:39:35.635" v="5750" actId="1036"/>
          <ac:spMkLst>
            <pc:docMk/>
            <pc:sldMk cId="2912205996" sldId="425"/>
            <ac:spMk id="13" creationId="{B11004EA-D250-4324-A171-C08DDEA7257B}"/>
          </ac:spMkLst>
        </pc:spChg>
        <pc:spChg chg="add mod">
          <ac:chgData name="Omar DIASSE" userId="1c1982e4612ad145" providerId="LiveId" clId="{D474E534-12D2-423C-A88B-E7FA557B4EC4}" dt="2025-01-31T23:39:35.635" v="5750" actId="1036"/>
          <ac:spMkLst>
            <pc:docMk/>
            <pc:sldMk cId="2912205996" sldId="425"/>
            <ac:spMk id="14" creationId="{B5F4B2C3-02A9-4920-AD0A-FE04752D7B63}"/>
          </ac:spMkLst>
        </pc:spChg>
        <pc:spChg chg="add mod">
          <ac:chgData name="Omar DIASSE" userId="1c1982e4612ad145" providerId="LiveId" clId="{D474E534-12D2-423C-A88B-E7FA557B4EC4}" dt="2025-01-31T23:40:26.138" v="5766"/>
          <ac:spMkLst>
            <pc:docMk/>
            <pc:sldMk cId="2912205996" sldId="425"/>
            <ac:spMk id="16" creationId="{0867005D-9AFA-4AB7-8E0D-B88ACB15FE83}"/>
          </ac:spMkLst>
        </pc:spChg>
        <pc:spChg chg="add mod">
          <ac:chgData name="Omar DIASSE" userId="1c1982e4612ad145" providerId="LiveId" clId="{D474E534-12D2-423C-A88B-E7FA557B4EC4}" dt="2025-01-31T23:40:04.735" v="5755"/>
          <ac:spMkLst>
            <pc:docMk/>
            <pc:sldMk cId="2912205996" sldId="425"/>
            <ac:spMk id="18" creationId="{C1B2F98A-FD6C-4074-85C8-8E25867DF041}"/>
          </ac:spMkLst>
        </pc:spChg>
        <pc:spChg chg="add mod">
          <ac:chgData name="Omar DIASSE" userId="1c1982e4612ad145" providerId="LiveId" clId="{D474E534-12D2-423C-A88B-E7FA557B4EC4}" dt="2025-01-31T23:40:11.592" v="5757" actId="1076"/>
          <ac:spMkLst>
            <pc:docMk/>
            <pc:sldMk cId="2912205996" sldId="425"/>
            <ac:spMk id="20" creationId="{C4DE1C0E-C400-40DB-80D4-8F5BBBF3AA35}"/>
          </ac:spMkLst>
        </pc:spChg>
        <pc:spChg chg="add mod">
          <ac:chgData name="Omar DIASSE" userId="1c1982e4612ad145" providerId="LiveId" clId="{D474E534-12D2-423C-A88B-E7FA557B4EC4}" dt="2025-01-31T23:40:36.920" v="5769" actId="1076"/>
          <ac:spMkLst>
            <pc:docMk/>
            <pc:sldMk cId="2912205996" sldId="425"/>
            <ac:spMk id="22" creationId="{10F44B47-9525-4FA1-BA5E-9CECC6A81722}"/>
          </ac:spMkLst>
        </pc:spChg>
        <pc:graphicFrameChg chg="add del mod">
          <ac:chgData name="Omar DIASSE" userId="1c1982e4612ad145" providerId="LiveId" clId="{D474E534-12D2-423C-A88B-E7FA557B4EC4}" dt="2025-01-31T22:51:31.625" v="5467" actId="478"/>
          <ac:graphicFrameMkLst>
            <pc:docMk/>
            <pc:sldMk cId="2912205996" sldId="425"/>
            <ac:graphicFrameMk id="5" creationId="{1E3D389A-59CC-4EB9-9949-E800860EFC50}"/>
          </ac:graphicFrameMkLst>
        </pc:graphicFrameChg>
      </pc:sldChg>
      <pc:sldChg chg="addSp delSp modSp add mod">
        <pc:chgData name="Omar DIASSE" userId="1c1982e4612ad145" providerId="LiveId" clId="{D474E534-12D2-423C-A88B-E7FA557B4EC4}" dt="2025-01-31T23:35:54.367" v="5734" actId="20577"/>
        <pc:sldMkLst>
          <pc:docMk/>
          <pc:sldMk cId="101501548" sldId="426"/>
        </pc:sldMkLst>
        <pc:spChg chg="mod">
          <ac:chgData name="Omar DIASSE" userId="1c1982e4612ad145" providerId="LiveId" clId="{D474E534-12D2-423C-A88B-E7FA557B4EC4}" dt="2025-01-31T22:16:36.378" v="5462" actId="313"/>
          <ac:spMkLst>
            <pc:docMk/>
            <pc:sldMk cId="101501548" sldId="426"/>
            <ac:spMk id="4" creationId="{0E40F008-2B22-4BDD-87E8-D304465E0B80}"/>
          </ac:spMkLst>
        </pc:spChg>
        <pc:spChg chg="add mod">
          <ac:chgData name="Omar DIASSE" userId="1c1982e4612ad145" providerId="LiveId" clId="{D474E534-12D2-423C-A88B-E7FA557B4EC4}" dt="2025-01-31T23:35:22.471" v="5672" actId="1076"/>
          <ac:spMkLst>
            <pc:docMk/>
            <pc:sldMk cId="101501548" sldId="426"/>
            <ac:spMk id="8" creationId="{884E57CA-A751-40E6-85CB-D87A542CBBE1}"/>
          </ac:spMkLst>
        </pc:spChg>
        <pc:spChg chg="add mod">
          <ac:chgData name="Omar DIASSE" userId="1c1982e4612ad145" providerId="LiveId" clId="{D474E534-12D2-423C-A88B-E7FA557B4EC4}" dt="2025-01-31T23:35:43.553" v="5704" actId="20577"/>
          <ac:spMkLst>
            <pc:docMk/>
            <pc:sldMk cId="101501548" sldId="426"/>
            <ac:spMk id="9" creationId="{382214E1-EB25-4B4D-893C-60D7B38F1C13}"/>
          </ac:spMkLst>
        </pc:spChg>
        <pc:spChg chg="add mod">
          <ac:chgData name="Omar DIASSE" userId="1c1982e4612ad145" providerId="LiveId" clId="{D474E534-12D2-423C-A88B-E7FA557B4EC4}" dt="2025-01-31T23:35:54.367" v="5734" actId="20577"/>
          <ac:spMkLst>
            <pc:docMk/>
            <pc:sldMk cId="101501548" sldId="426"/>
            <ac:spMk id="10" creationId="{7DAE3ADE-9F44-470E-9DD7-5B042551D60F}"/>
          </ac:spMkLst>
        </pc:spChg>
        <pc:graphicFrameChg chg="add mod">
          <ac:chgData name="Omar DIASSE" userId="1c1982e4612ad145" providerId="LiveId" clId="{D474E534-12D2-423C-A88B-E7FA557B4EC4}" dt="2025-01-31T23:33:30.367" v="5623" actId="1076"/>
          <ac:graphicFrameMkLst>
            <pc:docMk/>
            <pc:sldMk cId="101501548" sldId="426"/>
            <ac:graphicFrameMk id="3" creationId="{8893CE55-676C-4503-87BA-BF611C5A4DA2}"/>
          </ac:graphicFrameMkLst>
        </pc:graphicFrameChg>
        <pc:graphicFrameChg chg="add del mod modGraphic">
          <ac:chgData name="Omar DIASSE" userId="1c1982e4612ad145" providerId="LiveId" clId="{D474E534-12D2-423C-A88B-E7FA557B4EC4}" dt="2025-01-31T23:33:54.793" v="5627" actId="478"/>
          <ac:graphicFrameMkLst>
            <pc:docMk/>
            <pc:sldMk cId="101501548" sldId="426"/>
            <ac:graphicFrameMk id="5" creationId="{8AE088B3-58A0-4B01-B549-7BA69B968AF5}"/>
          </ac:graphicFrameMkLst>
        </pc:graphicFrameChg>
        <pc:graphicFrameChg chg="add mod">
          <ac:chgData name="Omar DIASSE" userId="1c1982e4612ad145" providerId="LiveId" clId="{D474E534-12D2-423C-A88B-E7FA557B4EC4}" dt="2025-01-31T23:33:58.954" v="5629" actId="1076"/>
          <ac:graphicFrameMkLst>
            <pc:docMk/>
            <pc:sldMk cId="101501548" sldId="426"/>
            <ac:graphicFrameMk id="6" creationId="{DEE7A72F-38E5-4B4F-9518-4C32E134B2C8}"/>
          </ac:graphicFrameMkLst>
        </pc:graphicFrameChg>
        <pc:graphicFrameChg chg="add mod">
          <ac:chgData name="Omar DIASSE" userId="1c1982e4612ad145" providerId="LiveId" clId="{D474E534-12D2-423C-A88B-E7FA557B4EC4}" dt="2025-01-31T23:34:10.853" v="5631" actId="1076"/>
          <ac:graphicFrameMkLst>
            <pc:docMk/>
            <pc:sldMk cId="101501548" sldId="426"/>
            <ac:graphicFrameMk id="7" creationId="{60E66FFF-0324-44D1-BCBC-D7792FFECACF}"/>
          </ac:graphicFrameMkLst>
        </pc:graphicFrameChg>
      </pc:sldChg>
      <pc:sldChg chg="addSp modSp add mod">
        <pc:chgData name="Omar DIASSE" userId="1c1982e4612ad145" providerId="LiveId" clId="{D474E534-12D2-423C-A88B-E7FA557B4EC4}" dt="2025-01-31T23:18:42.325" v="5486" actId="1076"/>
        <pc:sldMkLst>
          <pc:docMk/>
          <pc:sldMk cId="4008916113" sldId="427"/>
        </pc:sldMkLst>
        <pc:spChg chg="mod">
          <ac:chgData name="Omar DIASSE" userId="1c1982e4612ad145" providerId="LiveId" clId="{D474E534-12D2-423C-A88B-E7FA557B4EC4}" dt="2025-01-31T22:16:06.330" v="5446" actId="313"/>
          <ac:spMkLst>
            <pc:docMk/>
            <pc:sldMk cId="4008916113" sldId="427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1T22:16:29.575" v="5460" actId="313"/>
          <ac:spMkLst>
            <pc:docMk/>
            <pc:sldMk cId="4008916113" sldId="427"/>
            <ac:spMk id="4" creationId="{0E40F008-2B22-4BDD-87E8-D304465E0B80}"/>
          </ac:spMkLst>
        </pc:spChg>
        <pc:spChg chg="add mod">
          <ac:chgData name="Omar DIASSE" userId="1c1982e4612ad145" providerId="LiveId" clId="{D474E534-12D2-423C-A88B-E7FA557B4EC4}" dt="2025-01-31T23:17:59.782" v="5480"/>
          <ac:spMkLst>
            <pc:docMk/>
            <pc:sldMk cId="4008916113" sldId="427"/>
            <ac:spMk id="5" creationId="{68F03BD7-A2D4-4852-B798-7EEECE17E537}"/>
          </ac:spMkLst>
        </pc:spChg>
        <pc:spChg chg="add mod">
          <ac:chgData name="Omar DIASSE" userId="1c1982e4612ad145" providerId="LiveId" clId="{D474E534-12D2-423C-A88B-E7FA557B4EC4}" dt="2025-01-31T23:18:06.700" v="5482" actId="1076"/>
          <ac:spMkLst>
            <pc:docMk/>
            <pc:sldMk cId="4008916113" sldId="427"/>
            <ac:spMk id="7" creationId="{47F25C82-780B-4A42-B2BA-5481F45F73B1}"/>
          </ac:spMkLst>
        </pc:spChg>
        <pc:spChg chg="add mod">
          <ac:chgData name="Omar DIASSE" userId="1c1982e4612ad145" providerId="LiveId" clId="{D474E534-12D2-423C-A88B-E7FA557B4EC4}" dt="2025-01-31T23:18:23.907" v="5484" actId="1076"/>
          <ac:spMkLst>
            <pc:docMk/>
            <pc:sldMk cId="4008916113" sldId="427"/>
            <ac:spMk id="9" creationId="{BC3FCBB4-E23C-4F43-B671-10A2ACB3E048}"/>
          </ac:spMkLst>
        </pc:spChg>
        <pc:spChg chg="add mod">
          <ac:chgData name="Omar DIASSE" userId="1c1982e4612ad145" providerId="LiveId" clId="{D474E534-12D2-423C-A88B-E7FA557B4EC4}" dt="2025-01-31T23:18:42.325" v="5486" actId="1076"/>
          <ac:spMkLst>
            <pc:docMk/>
            <pc:sldMk cId="4008916113" sldId="427"/>
            <ac:spMk id="11" creationId="{EA2E35A6-36F1-4BDD-A41A-949B7893C02E}"/>
          </ac:spMkLst>
        </pc:spChg>
      </pc:sldChg>
      <pc:sldChg chg="addSp modSp add mod">
        <pc:chgData name="Omar DIASSE" userId="1c1982e4612ad145" providerId="LiveId" clId="{D474E534-12D2-423C-A88B-E7FA557B4EC4}" dt="2025-01-31T23:28:50.032" v="5540" actId="20577"/>
        <pc:sldMkLst>
          <pc:docMk/>
          <pc:sldMk cId="1922935458" sldId="428"/>
        </pc:sldMkLst>
        <pc:spChg chg="mod">
          <ac:chgData name="Omar DIASSE" userId="1c1982e4612ad145" providerId="LiveId" clId="{D474E534-12D2-423C-A88B-E7FA557B4EC4}" dt="2025-01-31T22:16:23.483" v="5458"/>
          <ac:spMkLst>
            <pc:docMk/>
            <pc:sldMk cId="1922935458" sldId="428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1T22:16:26.536" v="5459" actId="313"/>
          <ac:spMkLst>
            <pc:docMk/>
            <pc:sldMk cId="1922935458" sldId="428"/>
            <ac:spMk id="4" creationId="{0E40F008-2B22-4BDD-87E8-D304465E0B80}"/>
          </ac:spMkLst>
        </pc:spChg>
        <pc:spChg chg="add mod">
          <ac:chgData name="Omar DIASSE" userId="1c1982e4612ad145" providerId="LiveId" clId="{D474E534-12D2-423C-A88B-E7FA557B4EC4}" dt="2025-01-31T23:28:50.032" v="5540" actId="20577"/>
          <ac:spMkLst>
            <pc:docMk/>
            <pc:sldMk cId="1922935458" sldId="428"/>
            <ac:spMk id="5" creationId="{D04C508F-9A7A-4A0B-8B39-7C7778E6043C}"/>
          </ac:spMkLst>
        </pc:spChg>
        <pc:graphicFrameChg chg="add mod modGraphic">
          <ac:chgData name="Omar DIASSE" userId="1c1982e4612ad145" providerId="LiveId" clId="{D474E534-12D2-423C-A88B-E7FA557B4EC4}" dt="2025-01-31T23:22:31.466" v="5490" actId="14100"/>
          <ac:graphicFrameMkLst>
            <pc:docMk/>
            <pc:sldMk cId="1922935458" sldId="428"/>
            <ac:graphicFrameMk id="3" creationId="{E6EB3C30-A73A-43F5-BB7A-543855834BE4}"/>
          </ac:graphicFrameMkLst>
        </pc:graphicFrameChg>
      </pc:sldChg>
      <pc:sldChg chg="addSp delSp modSp add mod">
        <pc:chgData name="Omar DIASSE" userId="1c1982e4612ad145" providerId="LiveId" clId="{D474E534-12D2-423C-A88B-E7FA557B4EC4}" dt="2025-01-31T23:30:40.480" v="5586" actId="14100"/>
        <pc:sldMkLst>
          <pc:docMk/>
          <pc:sldMk cId="4183530548" sldId="429"/>
        </pc:sldMkLst>
        <pc:spChg chg="mod">
          <ac:chgData name="Omar DIASSE" userId="1c1982e4612ad145" providerId="LiveId" clId="{D474E534-12D2-423C-A88B-E7FA557B4EC4}" dt="2025-01-31T23:29:09.454" v="5562" actId="20577"/>
          <ac:spMkLst>
            <pc:docMk/>
            <pc:sldMk cId="4183530548" sldId="429"/>
            <ac:spMk id="5" creationId="{D04C508F-9A7A-4A0B-8B39-7C7778E6043C}"/>
          </ac:spMkLst>
        </pc:spChg>
        <pc:graphicFrameChg chg="del mod modGraphic">
          <ac:chgData name="Omar DIASSE" userId="1c1982e4612ad145" providerId="LiveId" clId="{D474E534-12D2-423C-A88B-E7FA557B4EC4}" dt="2025-01-31T23:29:26.110" v="5581" actId="478"/>
          <ac:graphicFrameMkLst>
            <pc:docMk/>
            <pc:sldMk cId="4183530548" sldId="429"/>
            <ac:graphicFrameMk id="3" creationId="{E6EB3C30-A73A-43F5-BB7A-543855834BE4}"/>
          </ac:graphicFrameMkLst>
        </pc:graphicFrameChg>
        <pc:graphicFrameChg chg="add mod modGraphic">
          <ac:chgData name="Omar DIASSE" userId="1c1982e4612ad145" providerId="LiveId" clId="{D474E534-12D2-423C-A88B-E7FA557B4EC4}" dt="2025-01-31T23:30:40.480" v="5586" actId="14100"/>
          <ac:graphicFrameMkLst>
            <pc:docMk/>
            <pc:sldMk cId="4183530548" sldId="429"/>
            <ac:graphicFrameMk id="6" creationId="{C50CB120-3DB0-432C-ACBE-038B10611477}"/>
          </ac:graphicFrameMkLst>
        </pc:graphicFrameChg>
      </pc:sldChg>
      <pc:sldChg chg="addSp delSp modSp add mod">
        <pc:chgData name="Omar DIASSE" userId="1c1982e4612ad145" providerId="LiveId" clId="{D474E534-12D2-423C-A88B-E7FA557B4EC4}" dt="2025-01-31T23:31:51.041" v="5597" actId="1076"/>
        <pc:sldMkLst>
          <pc:docMk/>
          <pc:sldMk cId="709340553" sldId="430"/>
        </pc:sldMkLst>
        <pc:spChg chg="mod">
          <ac:chgData name="Omar DIASSE" userId="1c1982e4612ad145" providerId="LiveId" clId="{D474E534-12D2-423C-A88B-E7FA557B4EC4}" dt="2025-01-31T23:31:51.041" v="5597" actId="1076"/>
          <ac:spMkLst>
            <pc:docMk/>
            <pc:sldMk cId="709340553" sldId="430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1T23:29:18.271" v="5578" actId="20577"/>
          <ac:spMkLst>
            <pc:docMk/>
            <pc:sldMk cId="709340553" sldId="430"/>
            <ac:spMk id="5" creationId="{D04C508F-9A7A-4A0B-8B39-7C7778E6043C}"/>
          </ac:spMkLst>
        </pc:spChg>
        <pc:graphicFrameChg chg="del">
          <ac:chgData name="Omar DIASSE" userId="1c1982e4612ad145" providerId="LiveId" clId="{D474E534-12D2-423C-A88B-E7FA557B4EC4}" dt="2025-01-31T23:30:54.025" v="5587" actId="478"/>
          <ac:graphicFrameMkLst>
            <pc:docMk/>
            <pc:sldMk cId="709340553" sldId="430"/>
            <ac:graphicFrameMk id="3" creationId="{E6EB3C30-A73A-43F5-BB7A-543855834BE4}"/>
          </ac:graphicFrameMkLst>
        </pc:graphicFrameChg>
        <pc:graphicFrameChg chg="add mod modGraphic">
          <ac:chgData name="Omar DIASSE" userId="1c1982e4612ad145" providerId="LiveId" clId="{D474E534-12D2-423C-A88B-E7FA557B4EC4}" dt="2025-01-31T23:31:12.085" v="5590" actId="14100"/>
          <ac:graphicFrameMkLst>
            <pc:docMk/>
            <pc:sldMk cId="709340553" sldId="430"/>
            <ac:graphicFrameMk id="6" creationId="{E818D666-C5F1-40B6-A05E-7282FEC45EDE}"/>
          </ac:graphicFrameMkLst>
        </pc:graphicFrameChg>
      </pc:sldChg>
      <pc:sldChg chg="addSp delSp modSp new mod">
        <pc:chgData name="Omar DIASSE" userId="1c1982e4612ad145" providerId="LiveId" clId="{D474E534-12D2-423C-A88B-E7FA557B4EC4}" dt="2025-01-31T23:32:32.390" v="5621" actId="1036"/>
        <pc:sldMkLst>
          <pc:docMk/>
          <pc:sldMk cId="2599049208" sldId="431"/>
        </pc:sldMkLst>
        <pc:spChg chg="add del mod">
          <ac:chgData name="Omar DIASSE" userId="1c1982e4612ad145" providerId="LiveId" clId="{D474E534-12D2-423C-A88B-E7FA557B4EC4}" dt="2025-01-31T23:31:56.955" v="5599"/>
          <ac:spMkLst>
            <pc:docMk/>
            <pc:sldMk cId="2599049208" sldId="431"/>
            <ac:spMk id="3" creationId="{C58AB040-84DD-4DCA-8E31-B3F9D3E6BB71}"/>
          </ac:spMkLst>
        </pc:spChg>
        <pc:spChg chg="add mod">
          <ac:chgData name="Omar DIASSE" userId="1c1982e4612ad145" providerId="LiveId" clId="{D474E534-12D2-423C-A88B-E7FA557B4EC4}" dt="2025-01-31T23:32:25.554" v="5605" actId="122"/>
          <ac:spMkLst>
            <pc:docMk/>
            <pc:sldMk cId="2599049208" sldId="431"/>
            <ac:spMk id="4" creationId="{733FCD48-378B-493F-BFF4-8BE5AD15167D}"/>
          </ac:spMkLst>
        </pc:spChg>
        <pc:picChg chg="add mod">
          <ac:chgData name="Omar DIASSE" userId="1c1982e4612ad145" providerId="LiveId" clId="{D474E534-12D2-423C-A88B-E7FA557B4EC4}" dt="2025-01-31T23:32:32.390" v="5621" actId="1036"/>
          <ac:picMkLst>
            <pc:docMk/>
            <pc:sldMk cId="2599049208" sldId="431"/>
            <ac:picMk id="2" creationId="{25B9422E-C625-47C2-9943-A20512B46099}"/>
          </ac:picMkLst>
        </pc:picChg>
      </pc:sldChg>
      <pc:sldMasterChg chg="addSldLayout delSldLayout">
        <pc:chgData name="Omar DIASSE" userId="1c1982e4612ad145" providerId="LiveId" clId="{D474E534-12D2-423C-A88B-E7FA557B4EC4}" dt="2025-01-30T22:48:52.834" v="1351" actId="2696"/>
        <pc:sldMasterMkLst>
          <pc:docMk/>
          <pc:sldMasterMk cId="1615311501" sldId="2147483651"/>
        </pc:sldMasterMkLst>
        <pc:sldLayoutChg chg="add del">
          <pc:chgData name="Omar DIASSE" userId="1c1982e4612ad145" providerId="LiveId" clId="{D474E534-12D2-423C-A88B-E7FA557B4EC4}" dt="2025-01-30T22:48:52.834" v="1351" actId="2696"/>
          <pc:sldLayoutMkLst>
            <pc:docMk/>
            <pc:sldMasterMk cId="1615311501" sldId="2147483651"/>
            <pc:sldLayoutMk cId="1937324890" sldId="2147483690"/>
          </pc:sldLayoutMkLst>
        </pc:sldLayoutChg>
      </pc:sldMasterChg>
    </pc:docChg>
  </pc:docChgLst>
  <pc:docChgLst>
    <pc:chgData name="Omar DIASSE" userId="1c1982e4612ad145" providerId="LiveId" clId="{2EAE4D5B-03A8-4681-96CE-BDA98BAEF549}"/>
    <pc:docChg chg="undo custSel addSld delSld modSld sldOrd">
      <pc:chgData name="Omar DIASSE" userId="1c1982e4612ad145" providerId="LiveId" clId="{2EAE4D5B-03A8-4681-96CE-BDA98BAEF549}" dt="2025-02-09T10:37:28.301" v="334" actId="1076"/>
      <pc:docMkLst>
        <pc:docMk/>
      </pc:docMkLst>
      <pc:sldChg chg="del">
        <pc:chgData name="Omar DIASSE" userId="1c1982e4612ad145" providerId="LiveId" clId="{2EAE4D5B-03A8-4681-96CE-BDA98BAEF549}" dt="2025-02-02T12:36:14.127" v="3" actId="47"/>
        <pc:sldMkLst>
          <pc:docMk/>
          <pc:sldMk cId="129912234" sldId="352"/>
        </pc:sldMkLst>
      </pc:sldChg>
      <pc:sldChg chg="del">
        <pc:chgData name="Omar DIASSE" userId="1c1982e4612ad145" providerId="LiveId" clId="{2EAE4D5B-03A8-4681-96CE-BDA98BAEF549}" dt="2025-02-02T12:35:47.826" v="0" actId="47"/>
        <pc:sldMkLst>
          <pc:docMk/>
          <pc:sldMk cId="786517481" sldId="398"/>
        </pc:sldMkLst>
      </pc:sldChg>
      <pc:sldChg chg="del">
        <pc:chgData name="Omar DIASSE" userId="1c1982e4612ad145" providerId="LiveId" clId="{2EAE4D5B-03A8-4681-96CE-BDA98BAEF549}" dt="2025-02-02T12:35:59.738" v="1" actId="47"/>
        <pc:sldMkLst>
          <pc:docMk/>
          <pc:sldMk cId="3649098096" sldId="401"/>
        </pc:sldMkLst>
      </pc:sldChg>
      <pc:sldChg chg="del">
        <pc:chgData name="Omar DIASSE" userId="1c1982e4612ad145" providerId="LiveId" clId="{2EAE4D5B-03A8-4681-96CE-BDA98BAEF549}" dt="2025-02-02T12:36:10.446" v="2" actId="47"/>
        <pc:sldMkLst>
          <pc:docMk/>
          <pc:sldMk cId="3196029747" sldId="404"/>
        </pc:sldMkLst>
      </pc:sldChg>
      <pc:sldChg chg="addSp modSp mod">
        <pc:chgData name="Omar DIASSE" userId="1c1982e4612ad145" providerId="LiveId" clId="{2EAE4D5B-03A8-4681-96CE-BDA98BAEF549}" dt="2025-02-02T12:39:16.882" v="29" actId="1076"/>
        <pc:sldMkLst>
          <pc:docMk/>
          <pc:sldMk cId="891310294" sldId="406"/>
        </pc:sldMkLst>
        <pc:spChg chg="mod">
          <ac:chgData name="Omar DIASSE" userId="1c1982e4612ad145" providerId="LiveId" clId="{2EAE4D5B-03A8-4681-96CE-BDA98BAEF549}" dt="2025-02-02T12:37:02.421" v="6" actId="14100"/>
          <ac:spMkLst>
            <pc:docMk/>
            <pc:sldMk cId="891310294" sldId="406"/>
            <ac:spMk id="2" creationId="{D735F7F3-C1B5-4B60-A00A-4EB618DDFB5A}"/>
          </ac:spMkLst>
        </pc:spChg>
        <pc:spChg chg="mod">
          <ac:chgData name="Omar DIASSE" userId="1c1982e4612ad145" providerId="LiveId" clId="{2EAE4D5B-03A8-4681-96CE-BDA98BAEF549}" dt="2025-02-02T12:38:21.900" v="18" actId="1076"/>
          <ac:spMkLst>
            <pc:docMk/>
            <pc:sldMk cId="891310294" sldId="406"/>
            <ac:spMk id="4" creationId="{0E40F008-2B22-4BDD-87E8-D304465E0B80}"/>
          </ac:spMkLst>
        </pc:spChg>
        <pc:spChg chg="mod">
          <ac:chgData name="Omar DIASSE" userId="1c1982e4612ad145" providerId="LiveId" clId="{2EAE4D5B-03A8-4681-96CE-BDA98BAEF549}" dt="2025-02-02T12:38:30.573" v="20" actId="1076"/>
          <ac:spMkLst>
            <pc:docMk/>
            <pc:sldMk cId="891310294" sldId="406"/>
            <ac:spMk id="5" creationId="{A6A03523-CEA6-45C2-AE8A-0425ABDBF5C1}"/>
          </ac:spMkLst>
        </pc:spChg>
        <pc:spChg chg="mod">
          <ac:chgData name="Omar DIASSE" userId="1c1982e4612ad145" providerId="LiveId" clId="{2EAE4D5B-03A8-4681-96CE-BDA98BAEF549}" dt="2025-02-02T12:38:46.419" v="24" actId="1076"/>
          <ac:spMkLst>
            <pc:docMk/>
            <pc:sldMk cId="891310294" sldId="406"/>
            <ac:spMk id="8" creationId="{87BF5DD1-E15A-4778-9CB4-10CBCCCEAFCB}"/>
          </ac:spMkLst>
        </pc:spChg>
        <pc:spChg chg="add mod">
          <ac:chgData name="Omar DIASSE" userId="1c1982e4612ad145" providerId="LiveId" clId="{2EAE4D5B-03A8-4681-96CE-BDA98BAEF549}" dt="2025-02-02T12:37:40.285" v="13" actId="1076"/>
          <ac:spMkLst>
            <pc:docMk/>
            <pc:sldMk cId="891310294" sldId="406"/>
            <ac:spMk id="9" creationId="{345B2287-2ED2-4B67-B4F5-1EBD9F6AC3CA}"/>
          </ac:spMkLst>
        </pc:spChg>
        <pc:spChg chg="add mod">
          <ac:chgData name="Omar DIASSE" userId="1c1982e4612ad145" providerId="LiveId" clId="{2EAE4D5B-03A8-4681-96CE-BDA98BAEF549}" dt="2025-02-02T12:38:26.906" v="19" actId="1076"/>
          <ac:spMkLst>
            <pc:docMk/>
            <pc:sldMk cId="891310294" sldId="406"/>
            <ac:spMk id="10" creationId="{F6EBE3C3-2A37-491F-B63D-A1B81B94844A}"/>
          </ac:spMkLst>
        </pc:spChg>
        <pc:spChg chg="add mod">
          <ac:chgData name="Omar DIASSE" userId="1c1982e4612ad145" providerId="LiveId" clId="{2EAE4D5B-03A8-4681-96CE-BDA98BAEF549}" dt="2025-02-02T12:38:35.147" v="21" actId="1076"/>
          <ac:spMkLst>
            <pc:docMk/>
            <pc:sldMk cId="891310294" sldId="406"/>
            <ac:spMk id="11" creationId="{11B8EDE0-BE34-4D34-A8DE-6949D11E11A7}"/>
          </ac:spMkLst>
        </pc:spChg>
        <pc:spChg chg="add mod">
          <ac:chgData name="Omar DIASSE" userId="1c1982e4612ad145" providerId="LiveId" clId="{2EAE4D5B-03A8-4681-96CE-BDA98BAEF549}" dt="2025-02-02T12:39:09.825" v="28" actId="1076"/>
          <ac:spMkLst>
            <pc:docMk/>
            <pc:sldMk cId="891310294" sldId="406"/>
            <ac:spMk id="13" creationId="{B24A478E-B92C-4E60-BF39-8AF5B3C7DB1F}"/>
          </ac:spMkLst>
        </pc:spChg>
        <pc:spChg chg="add mod">
          <ac:chgData name="Omar DIASSE" userId="1c1982e4612ad145" providerId="LiveId" clId="{2EAE4D5B-03A8-4681-96CE-BDA98BAEF549}" dt="2025-02-02T12:39:16.882" v="29" actId="1076"/>
          <ac:spMkLst>
            <pc:docMk/>
            <pc:sldMk cId="891310294" sldId="406"/>
            <ac:spMk id="14" creationId="{59857F61-7FDC-4441-972A-4CBE3008E6FF}"/>
          </ac:spMkLst>
        </pc:spChg>
        <pc:cxnChg chg="mod">
          <ac:chgData name="Omar DIASSE" userId="1c1982e4612ad145" providerId="LiveId" clId="{2EAE4D5B-03A8-4681-96CE-BDA98BAEF549}" dt="2025-02-02T12:38:40.358" v="23" actId="14100"/>
          <ac:cxnSpMkLst>
            <pc:docMk/>
            <pc:sldMk cId="891310294" sldId="406"/>
            <ac:cxnSpMk id="7" creationId="{492D9924-53CB-42D0-BA42-26B6C9CAC80A}"/>
          </ac:cxnSpMkLst>
        </pc:cxnChg>
        <pc:cxnChg chg="add mod">
          <ac:chgData name="Omar DIASSE" userId="1c1982e4612ad145" providerId="LiveId" clId="{2EAE4D5B-03A8-4681-96CE-BDA98BAEF549}" dt="2025-02-02T12:38:52.875" v="25" actId="14100"/>
          <ac:cxnSpMkLst>
            <pc:docMk/>
            <pc:sldMk cId="891310294" sldId="406"/>
            <ac:cxnSpMk id="12" creationId="{E8B5D8F0-F622-4C17-9052-2F9246FF98F1}"/>
          </ac:cxnSpMkLst>
        </pc:cxnChg>
      </pc:sldChg>
      <pc:sldChg chg="add del">
        <pc:chgData name="Omar DIASSE" userId="1c1982e4612ad145" providerId="LiveId" clId="{2EAE4D5B-03A8-4681-96CE-BDA98BAEF549}" dt="2025-02-02T12:43:59.926" v="215" actId="47"/>
        <pc:sldMkLst>
          <pc:docMk/>
          <pc:sldMk cId="1515511510" sldId="413"/>
        </pc:sldMkLst>
      </pc:sldChg>
      <pc:sldChg chg="del">
        <pc:chgData name="Omar DIASSE" userId="1c1982e4612ad145" providerId="LiveId" clId="{2EAE4D5B-03A8-4681-96CE-BDA98BAEF549}" dt="2025-02-02T12:39:27.630" v="30" actId="47"/>
        <pc:sldMkLst>
          <pc:docMk/>
          <pc:sldMk cId="334841990" sldId="414"/>
        </pc:sldMkLst>
      </pc:sldChg>
      <pc:sldChg chg="addSp modSp mod">
        <pc:chgData name="Omar DIASSE" userId="1c1982e4612ad145" providerId="LiveId" clId="{2EAE4D5B-03A8-4681-96CE-BDA98BAEF549}" dt="2025-02-02T12:51:53.100" v="302" actId="20577"/>
        <pc:sldMkLst>
          <pc:docMk/>
          <pc:sldMk cId="2518648173" sldId="415"/>
        </pc:sldMkLst>
        <pc:spChg chg="add mod">
          <ac:chgData name="Omar DIASSE" userId="1c1982e4612ad145" providerId="LiveId" clId="{2EAE4D5B-03A8-4681-96CE-BDA98BAEF549}" dt="2025-02-02T12:51:34.544" v="272" actId="1076"/>
          <ac:spMkLst>
            <pc:docMk/>
            <pc:sldMk cId="2518648173" sldId="415"/>
            <ac:spMk id="6" creationId="{634C972C-1AD0-4CB9-B71D-C3C431B9A986}"/>
          </ac:spMkLst>
        </pc:spChg>
        <pc:spChg chg="add mod">
          <ac:chgData name="Omar DIASSE" userId="1c1982e4612ad145" providerId="LiveId" clId="{2EAE4D5B-03A8-4681-96CE-BDA98BAEF549}" dt="2025-02-02T12:51:53.100" v="302" actId="20577"/>
          <ac:spMkLst>
            <pc:docMk/>
            <pc:sldMk cId="2518648173" sldId="415"/>
            <ac:spMk id="7" creationId="{D6AFAFC8-1B48-450C-BD00-3537833C4C15}"/>
          </ac:spMkLst>
        </pc:spChg>
        <pc:graphicFrameChg chg="mod">
          <ac:chgData name="Omar DIASSE" userId="1c1982e4612ad145" providerId="LiveId" clId="{2EAE4D5B-03A8-4681-96CE-BDA98BAEF549}" dt="2025-02-02T12:51:16.184" v="267" actId="1076"/>
          <ac:graphicFrameMkLst>
            <pc:docMk/>
            <pc:sldMk cId="2518648173" sldId="415"/>
            <ac:graphicFrameMk id="3" creationId="{6A0B4308-D5AF-4F99-9E63-A83FAF54AD24}"/>
          </ac:graphicFrameMkLst>
        </pc:graphicFrameChg>
      </pc:sldChg>
      <pc:sldChg chg="del">
        <pc:chgData name="Omar DIASSE" userId="1c1982e4612ad145" providerId="LiveId" clId="{2EAE4D5B-03A8-4681-96CE-BDA98BAEF549}" dt="2025-02-02T12:52:04.943" v="303" actId="47"/>
        <pc:sldMkLst>
          <pc:docMk/>
          <pc:sldMk cId="2355723027" sldId="416"/>
        </pc:sldMkLst>
      </pc:sldChg>
      <pc:sldChg chg="ord">
        <pc:chgData name="Omar DIASSE" userId="1c1982e4612ad145" providerId="LiveId" clId="{2EAE4D5B-03A8-4681-96CE-BDA98BAEF549}" dt="2025-02-02T12:39:48.214" v="32"/>
        <pc:sldMkLst>
          <pc:docMk/>
          <pc:sldMk cId="1076993231" sldId="417"/>
        </pc:sldMkLst>
      </pc:sldChg>
      <pc:sldChg chg="del">
        <pc:chgData name="Omar DIASSE" userId="1c1982e4612ad145" providerId="LiveId" clId="{2EAE4D5B-03A8-4681-96CE-BDA98BAEF549}" dt="2025-02-02T12:44:19.223" v="216" actId="47"/>
        <pc:sldMkLst>
          <pc:docMk/>
          <pc:sldMk cId="3776014393" sldId="418"/>
        </pc:sldMkLst>
      </pc:sldChg>
      <pc:sldChg chg="addSp delSp modSp mod">
        <pc:chgData name="Omar DIASSE" userId="1c1982e4612ad145" providerId="LiveId" clId="{2EAE4D5B-03A8-4681-96CE-BDA98BAEF549}" dt="2025-02-02T12:55:03.780" v="333" actId="20577"/>
        <pc:sldMkLst>
          <pc:docMk/>
          <pc:sldMk cId="2456311225" sldId="422"/>
        </pc:sldMkLst>
        <pc:spChg chg="mod">
          <ac:chgData name="Omar DIASSE" userId="1c1982e4612ad145" providerId="LiveId" clId="{2EAE4D5B-03A8-4681-96CE-BDA98BAEF549}" dt="2025-02-02T12:55:03.780" v="333" actId="20577"/>
          <ac:spMkLst>
            <pc:docMk/>
            <pc:sldMk cId="2456311225" sldId="422"/>
            <ac:spMk id="2" creationId="{D735F7F3-C1B5-4B60-A00A-4EB618DDFB5A}"/>
          </ac:spMkLst>
        </pc:spChg>
        <pc:spChg chg="del">
          <ac:chgData name="Omar DIASSE" userId="1c1982e4612ad145" providerId="LiveId" clId="{2EAE4D5B-03A8-4681-96CE-BDA98BAEF549}" dt="2025-02-02T12:53:41.411" v="317" actId="478"/>
          <ac:spMkLst>
            <pc:docMk/>
            <pc:sldMk cId="2456311225" sldId="422"/>
            <ac:spMk id="7" creationId="{EB677ED6-BFA0-499C-AF96-3D0F3448D335}"/>
          </ac:spMkLst>
        </pc:spChg>
        <pc:spChg chg="add mod">
          <ac:chgData name="Omar DIASSE" userId="1c1982e4612ad145" providerId="LiveId" clId="{2EAE4D5B-03A8-4681-96CE-BDA98BAEF549}" dt="2025-02-02T12:54:06.304" v="323" actId="1076"/>
          <ac:spMkLst>
            <pc:docMk/>
            <pc:sldMk cId="2456311225" sldId="422"/>
            <ac:spMk id="8" creationId="{EF3D552B-C273-4414-8BDF-CA45AADD921E}"/>
          </ac:spMkLst>
        </pc:spChg>
        <pc:spChg chg="mod">
          <ac:chgData name="Omar DIASSE" userId="1c1982e4612ad145" providerId="LiveId" clId="{2EAE4D5B-03A8-4681-96CE-BDA98BAEF549}" dt="2025-02-02T12:53:53.798" v="321" actId="6549"/>
          <ac:spMkLst>
            <pc:docMk/>
            <pc:sldMk cId="2456311225" sldId="422"/>
            <ac:spMk id="9" creationId="{EA7BC586-631E-4C96-B05E-27C316BF5747}"/>
          </ac:spMkLst>
        </pc:spChg>
        <pc:spChg chg="mod">
          <ac:chgData name="Omar DIASSE" userId="1c1982e4612ad145" providerId="LiveId" clId="{2EAE4D5B-03A8-4681-96CE-BDA98BAEF549}" dt="2025-02-02T12:54:48.356" v="329" actId="20577"/>
          <ac:spMkLst>
            <pc:docMk/>
            <pc:sldMk cId="2456311225" sldId="422"/>
            <ac:spMk id="10" creationId="{6FDDA881-B29B-4E41-B4FF-D91E39E9260E}"/>
          </ac:spMkLst>
        </pc:spChg>
        <pc:spChg chg="add mod">
          <ac:chgData name="Omar DIASSE" userId="1c1982e4612ad145" providerId="LiveId" clId="{2EAE4D5B-03A8-4681-96CE-BDA98BAEF549}" dt="2025-02-02T12:54:13.961" v="324" actId="1076"/>
          <ac:spMkLst>
            <pc:docMk/>
            <pc:sldMk cId="2456311225" sldId="422"/>
            <ac:spMk id="11" creationId="{83D435CF-90F7-4E24-A878-071DAA564781}"/>
          </ac:spMkLst>
        </pc:spChg>
        <pc:spChg chg="add mod">
          <ac:chgData name="Omar DIASSE" userId="1c1982e4612ad145" providerId="LiveId" clId="{2EAE4D5B-03A8-4681-96CE-BDA98BAEF549}" dt="2025-02-02T12:54:18.034" v="325" actId="1076"/>
          <ac:spMkLst>
            <pc:docMk/>
            <pc:sldMk cId="2456311225" sldId="422"/>
            <ac:spMk id="12" creationId="{0EB326FA-CA54-46BF-AE2B-8790959572FB}"/>
          </ac:spMkLst>
        </pc:spChg>
      </pc:sldChg>
      <pc:sldChg chg="del">
        <pc:chgData name="Omar DIASSE" userId="1c1982e4612ad145" providerId="LiveId" clId="{2EAE4D5B-03A8-4681-96CE-BDA98BAEF549}" dt="2025-02-02T12:54:58.389" v="330" actId="47"/>
        <pc:sldMkLst>
          <pc:docMk/>
          <pc:sldMk cId="3435454229" sldId="423"/>
        </pc:sldMkLst>
      </pc:sldChg>
      <pc:sldChg chg="del">
        <pc:chgData name="Omar DIASSE" userId="1c1982e4612ad145" providerId="LiveId" clId="{2EAE4D5B-03A8-4681-96CE-BDA98BAEF549}" dt="2025-02-02T12:44:52.763" v="217" actId="47"/>
        <pc:sldMkLst>
          <pc:docMk/>
          <pc:sldMk cId="2824075884" sldId="424"/>
        </pc:sldMkLst>
      </pc:sldChg>
      <pc:sldChg chg="del">
        <pc:chgData name="Omar DIASSE" userId="1c1982e4612ad145" providerId="LiveId" clId="{2EAE4D5B-03A8-4681-96CE-BDA98BAEF549}" dt="2025-02-02T12:46:55.646" v="264" actId="47"/>
        <pc:sldMkLst>
          <pc:docMk/>
          <pc:sldMk cId="4008916113" sldId="427"/>
        </pc:sldMkLst>
      </pc:sldChg>
      <pc:sldChg chg="addSp modSp mod">
        <pc:chgData name="Omar DIASSE" userId="1c1982e4612ad145" providerId="LiveId" clId="{2EAE4D5B-03A8-4681-96CE-BDA98BAEF549}" dt="2025-02-09T10:37:28.301" v="334" actId="1076"/>
        <pc:sldMkLst>
          <pc:docMk/>
          <pc:sldMk cId="1922935458" sldId="428"/>
        </pc:sldMkLst>
        <pc:spChg chg="mod">
          <ac:chgData name="Omar DIASSE" userId="1c1982e4612ad145" providerId="LiveId" clId="{2EAE4D5B-03A8-4681-96CE-BDA98BAEF549}" dt="2025-02-09T10:37:28.301" v="334" actId="1076"/>
          <ac:spMkLst>
            <pc:docMk/>
            <pc:sldMk cId="1922935458" sldId="428"/>
            <ac:spMk id="2" creationId="{D735F7F3-C1B5-4B60-A00A-4EB618DDFB5A}"/>
          </ac:spMkLst>
        </pc:spChg>
        <pc:spChg chg="add mod">
          <ac:chgData name="Omar DIASSE" userId="1c1982e4612ad145" providerId="LiveId" clId="{2EAE4D5B-03A8-4681-96CE-BDA98BAEF549}" dt="2025-02-02T12:46:50.527" v="263" actId="1038"/>
          <ac:spMkLst>
            <pc:docMk/>
            <pc:sldMk cId="1922935458" sldId="428"/>
            <ac:spMk id="6" creationId="{0F634953-6255-46D3-B692-70AF83709A02}"/>
          </ac:spMkLst>
        </pc:spChg>
        <pc:spChg chg="add mod">
          <ac:chgData name="Omar DIASSE" userId="1c1982e4612ad145" providerId="LiveId" clId="{2EAE4D5B-03A8-4681-96CE-BDA98BAEF549}" dt="2025-02-02T12:46:50.527" v="263" actId="1038"/>
          <ac:spMkLst>
            <pc:docMk/>
            <pc:sldMk cId="1922935458" sldId="428"/>
            <ac:spMk id="7" creationId="{1EB2F063-7383-4839-9C81-019E8CEAF3C2}"/>
          </ac:spMkLst>
        </pc:spChg>
        <pc:spChg chg="add mod">
          <ac:chgData name="Omar DIASSE" userId="1c1982e4612ad145" providerId="LiveId" clId="{2EAE4D5B-03A8-4681-96CE-BDA98BAEF549}" dt="2025-02-02T12:46:50.527" v="263" actId="1038"/>
          <ac:spMkLst>
            <pc:docMk/>
            <pc:sldMk cId="1922935458" sldId="428"/>
            <ac:spMk id="8" creationId="{4CA819A9-A73B-4604-92D9-6F41AEF597B0}"/>
          </ac:spMkLst>
        </pc:spChg>
        <pc:spChg chg="add mod">
          <ac:chgData name="Omar DIASSE" userId="1c1982e4612ad145" providerId="LiveId" clId="{2EAE4D5B-03A8-4681-96CE-BDA98BAEF549}" dt="2025-02-02T12:46:50.527" v="263" actId="1038"/>
          <ac:spMkLst>
            <pc:docMk/>
            <pc:sldMk cId="1922935458" sldId="428"/>
            <ac:spMk id="9" creationId="{F060C310-95A0-45C2-BD17-482115B102AA}"/>
          </ac:spMkLst>
        </pc:spChg>
      </pc:sldChg>
      <pc:sldChg chg="del">
        <pc:chgData name="Omar DIASSE" userId="1c1982e4612ad145" providerId="LiveId" clId="{2EAE4D5B-03A8-4681-96CE-BDA98BAEF549}" dt="2025-02-02T12:45:07.472" v="218" actId="47"/>
        <pc:sldMkLst>
          <pc:docMk/>
          <pc:sldMk cId="709340553" sldId="430"/>
        </pc:sldMkLst>
      </pc:sldChg>
      <pc:sldMasterChg chg="delSldLayout">
        <pc:chgData name="Omar DIASSE" userId="1c1982e4612ad145" providerId="LiveId" clId="{2EAE4D5B-03A8-4681-96CE-BDA98BAEF549}" dt="2025-02-02T12:36:14.127" v="3" actId="47"/>
        <pc:sldMasterMkLst>
          <pc:docMk/>
          <pc:sldMasterMk cId="1615311501" sldId="2147483651"/>
        </pc:sldMasterMkLst>
        <pc:sldLayoutChg chg="del">
          <pc:chgData name="Omar DIASSE" userId="1c1982e4612ad145" providerId="LiveId" clId="{2EAE4D5B-03A8-4681-96CE-BDA98BAEF549}" dt="2025-02-02T12:36:14.127" v="3" actId="47"/>
          <pc:sldLayoutMkLst>
            <pc:docMk/>
            <pc:sldMasterMk cId="1615311501" sldId="2147483651"/>
            <pc:sldLayoutMk cId="1937324890" sldId="214748369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7959BA6-232B-4F70-BF77-0D8547BABE47}"/>
              </a:ext>
            </a:extLst>
          </p:cNvPr>
          <p:cNvGrpSpPr/>
          <p:nvPr userDrawn="1"/>
        </p:nvGrpSpPr>
        <p:grpSpPr>
          <a:xfrm>
            <a:off x="7814194" y="1860209"/>
            <a:ext cx="5039313" cy="4417981"/>
            <a:chOff x="7814194" y="1860209"/>
            <a:chExt cx="5039313" cy="4417981"/>
          </a:xfrm>
        </p:grpSpPr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93897E62-915F-4CC5-9F07-8F49E04B889D}"/>
                </a:ext>
              </a:extLst>
            </p:cNvPr>
            <p:cNvSpPr/>
            <p:nvPr userDrawn="1"/>
          </p:nvSpPr>
          <p:spPr>
            <a:xfrm>
              <a:off x="7814194" y="5831668"/>
              <a:ext cx="5039313" cy="44652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" name="Group 20">
              <a:extLst>
                <a:ext uri="{FF2B5EF4-FFF2-40B4-BE49-F238E27FC236}">
                  <a16:creationId xmlns:a16="http://schemas.microsoft.com/office/drawing/2014/main" id="{82382140-C839-400A-8B2E-049BFB8EAD19}"/>
                </a:ext>
              </a:extLst>
            </p:cNvPr>
            <p:cNvGrpSpPr/>
            <p:nvPr userDrawn="1"/>
          </p:nvGrpSpPr>
          <p:grpSpPr>
            <a:xfrm>
              <a:off x="9127830" y="1860209"/>
              <a:ext cx="2386146" cy="4194720"/>
              <a:chOff x="445712" y="1449040"/>
              <a:chExt cx="2113018" cy="3924176"/>
            </a:xfrm>
          </p:grpSpPr>
          <p:sp>
            <p:nvSpPr>
              <p:cNvPr id="3" name="Rounded Rectangle 21">
                <a:extLst>
                  <a:ext uri="{FF2B5EF4-FFF2-40B4-BE49-F238E27FC236}">
                    <a16:creationId xmlns:a16="http://schemas.microsoft.com/office/drawing/2014/main" id="{3E854C78-017C-4E85-AA4C-98708821A22D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4" name="Rectangle 22">
                <a:extLst>
                  <a:ext uri="{FF2B5EF4-FFF2-40B4-BE49-F238E27FC236}">
                    <a16:creationId xmlns:a16="http://schemas.microsoft.com/office/drawing/2014/main" id="{2417AA3E-41ED-42FF-8545-E4D79E1F8416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5" name="Group 23">
                <a:extLst>
                  <a:ext uri="{FF2B5EF4-FFF2-40B4-BE49-F238E27FC236}">
                    <a16:creationId xmlns:a16="http://schemas.microsoft.com/office/drawing/2014/main" id="{EE70244F-AE91-4CB9-A7C5-91067E43DC8C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6" name="Oval 24">
                  <a:extLst>
                    <a:ext uri="{FF2B5EF4-FFF2-40B4-BE49-F238E27FC236}">
                      <a16:creationId xmlns:a16="http://schemas.microsoft.com/office/drawing/2014/main" id="{7C044278-9947-403A-A9F5-E42FA8781D10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7" name="Rounded Rectangle 25">
                  <a:extLst>
                    <a:ext uri="{FF2B5EF4-FFF2-40B4-BE49-F238E27FC236}">
                      <a16:creationId xmlns:a16="http://schemas.microsoft.com/office/drawing/2014/main" id="{D6F132C7-721E-49E2-AA0B-EE06506F1A91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3978C51-C682-4269-91E7-F2B469FA6D0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245573" y="2187162"/>
            <a:ext cx="2149921" cy="339444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EE02A6-0378-430E-AD17-85DF18090E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1">
            <a:extLst>
              <a:ext uri="{FF2B5EF4-FFF2-40B4-BE49-F238E27FC236}">
                <a16:creationId xmlns:a16="http://schemas.microsoft.com/office/drawing/2014/main" id="{35D01421-1CD6-4AF5-BF05-34C1F2A05DDC}"/>
              </a:ext>
            </a:extLst>
          </p:cNvPr>
          <p:cNvSpPr/>
          <p:nvPr userDrawn="1"/>
        </p:nvSpPr>
        <p:spPr>
          <a:xfrm>
            <a:off x="189531" y="5988784"/>
            <a:ext cx="5906469" cy="523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1629A3-B767-4300-9C7C-9ADDAB92B4F0}"/>
              </a:ext>
            </a:extLst>
          </p:cNvPr>
          <p:cNvGrpSpPr/>
          <p:nvPr userDrawn="1"/>
        </p:nvGrpSpPr>
        <p:grpSpPr>
          <a:xfrm>
            <a:off x="826539" y="3545781"/>
            <a:ext cx="4890622" cy="2687065"/>
            <a:chOff x="-548507" y="477868"/>
            <a:chExt cx="11570449" cy="63571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F1B2B7B-D361-42C4-91D5-C21E6AFA596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F3302AC-9147-4C37-B7CD-BDD91327645F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F2E56BD-3EE7-438A-A2BE-E0B24403062B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2518E45-015D-4586-9460-F00575EFDD9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8E29BC3-7488-4088-B981-510EAE5EF1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F8D7254-1AA8-4D9D-8BEA-82F164D8F6A5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ADDFD483-FDBD-49B7-8A75-D1FEEACE80C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628EA149-839F-4F9B-98C7-79828F7FA255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C75EDE9-A590-48A3-B182-70994D6E91D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27CB49D-5B4E-49DE-A4FF-5F70FC8BD44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A0F44E2B-77CD-49A4-B107-ADDC7D530D3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BB65067-7972-49DB-9E5A-328DB1FEC6F5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1212B88-2185-47FE-85B2-1D4E848291D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76563" y="3682168"/>
            <a:ext cx="3595770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6614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4417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9986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7213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190D85C-31EB-4A75-915E-2C95A096231B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95114" y="2392774"/>
            <a:ext cx="1711826" cy="171182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354F78E-D5D6-4FC3-A4CA-5AE593088A5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840865" y="2392774"/>
            <a:ext cx="1711826" cy="171182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B111915-AB98-4076-9063-98C133143B0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86616" y="2392774"/>
            <a:ext cx="1711826" cy="171182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85EB07C-AC33-4480-B733-D1796F4650B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532368" y="2392774"/>
            <a:ext cx="1711826" cy="171182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4" r:id="rId3"/>
    <p:sldLayoutId id="2147483698" r:id="rId4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80" r:id="rId6"/>
    <p:sldLayoutId id="2147483681" r:id="rId7"/>
    <p:sldLayoutId id="2147483682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71" r:id="rId14"/>
    <p:sldLayoutId id="2147483672" r:id="rId15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6" r:id="rId2"/>
    <p:sldLayoutId id="2147483697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DFF14F-2EF0-4C6C-A8FE-0DE5FCDC4AA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21" y="112033"/>
            <a:ext cx="2709435" cy="27094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9B0259-08ED-4E75-BDBB-F25FAE27B35A}"/>
              </a:ext>
            </a:extLst>
          </p:cNvPr>
          <p:cNvSpPr txBox="1"/>
          <p:nvPr/>
        </p:nvSpPr>
        <p:spPr>
          <a:xfrm>
            <a:off x="6822348" y="579327"/>
            <a:ext cx="3756170" cy="1774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UFR de Sciences Appliquées et de Technologie (SAT)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UFR de Sciences Economiques et de Gestion (SEG)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Filière : Méthodes Informatiques Appliquées à la Gestion (MIAGE)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A251D6-A9E7-46E3-853C-A8C35AE84368}"/>
              </a:ext>
            </a:extLst>
          </p:cNvPr>
          <p:cNvSpPr txBox="1"/>
          <p:nvPr/>
        </p:nvSpPr>
        <p:spPr>
          <a:xfrm>
            <a:off x="4217915" y="2726135"/>
            <a:ext cx="37561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800"/>
              </a:spcAft>
            </a:pPr>
            <a:r>
              <a:rPr lang="fr-SN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Présentation de mémoire de recherche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186E3-B232-4CDC-8FE9-7EF5666674F7}"/>
              </a:ext>
            </a:extLst>
          </p:cNvPr>
          <p:cNvSpPr txBox="1"/>
          <p:nvPr/>
        </p:nvSpPr>
        <p:spPr>
          <a:xfrm>
            <a:off x="1318470" y="3192346"/>
            <a:ext cx="95550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B8633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Développement d’un modèle de Machine Learning pour une analyse financière (historique et prédictive), ainsi le développement d’un Chatbot pour interroger les états financiers des sociétés cotées  à la BRVM</a:t>
            </a:r>
            <a:endParaRPr lang="en-US" sz="2400" dirty="0">
              <a:solidFill>
                <a:srgbClr val="B86337"/>
              </a:solidFill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E7C99C5-E2DD-4E00-842F-8EF559B94548}"/>
              </a:ext>
            </a:extLst>
          </p:cNvPr>
          <p:cNvSpPr txBox="1">
            <a:spLocks/>
          </p:cNvSpPr>
          <p:nvPr/>
        </p:nvSpPr>
        <p:spPr>
          <a:xfrm>
            <a:off x="1318470" y="5132884"/>
            <a:ext cx="2405894" cy="1079889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1600" dirty="0">
                <a:cs typeface="Arial" panose="020B0604020202020204" pitchFamily="34" charset="0"/>
              </a:rPr>
              <a:t>Présenté par :</a:t>
            </a:r>
          </a:p>
          <a:p>
            <a:r>
              <a:rPr lang="de-DE" altLang="ko-KR" sz="2000" b="1" dirty="0">
                <a:cs typeface="Arial" panose="020B0604020202020204" pitchFamily="34" charset="0"/>
              </a:rPr>
              <a:t>Omar Abd Al Wahab DIASSE </a:t>
            </a:r>
            <a:endParaRPr lang="ko-KR" altLang="en-US" sz="2000" b="1" dirty="0">
              <a:cs typeface="Arial" panose="020B0604020202020204" pitchFamily="34" charset="0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C0E2C25-80C0-4ACD-8ECC-6F2A7BE1D85A}"/>
              </a:ext>
            </a:extLst>
          </p:cNvPr>
          <p:cNvSpPr txBox="1">
            <a:spLocks/>
          </p:cNvSpPr>
          <p:nvPr/>
        </p:nvSpPr>
        <p:spPr>
          <a:xfrm>
            <a:off x="7101281" y="5060235"/>
            <a:ext cx="3772249" cy="1079889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1600" dirty="0">
                <a:cs typeface="Arial" panose="020B0604020202020204" pitchFamily="34" charset="0"/>
              </a:rPr>
              <a:t>Encadreurs :</a:t>
            </a:r>
          </a:p>
          <a:p>
            <a:r>
              <a:rPr lang="fr-FR" altLang="ko-KR" sz="2000" dirty="0">
                <a:cs typeface="Arial" panose="020B0604020202020204" pitchFamily="34" charset="0"/>
              </a:rPr>
              <a:t>Pr Jean Marie DEMBELE</a:t>
            </a:r>
          </a:p>
          <a:p>
            <a:r>
              <a:rPr lang="fr-FR" altLang="ko-KR" sz="2000" dirty="0">
                <a:cs typeface="Arial" panose="020B0604020202020204" pitchFamily="34" charset="0"/>
              </a:rPr>
              <a:t>Dr Alioune Badara MBENGUE </a:t>
            </a:r>
          </a:p>
        </p:txBody>
      </p:sp>
    </p:spTree>
    <p:extLst>
      <p:ext uri="{BB962C8B-B14F-4D97-AF65-F5344CB8AC3E}">
        <p14:creationId xmlns:p14="http://schemas.microsoft.com/office/powerpoint/2010/main" val="1419574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II</a:t>
            </a:r>
            <a:endParaRPr lang="fr-F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F9A2F9-8225-4E2C-948D-412A7DD3A611}"/>
              </a:ext>
            </a:extLst>
          </p:cNvPr>
          <p:cNvGrpSpPr/>
          <p:nvPr/>
        </p:nvGrpSpPr>
        <p:grpSpPr>
          <a:xfrm>
            <a:off x="1395046" y="1580366"/>
            <a:ext cx="9401908" cy="3468330"/>
            <a:chOff x="1093177" y="989695"/>
            <a:chExt cx="10005646" cy="3691046"/>
          </a:xfrm>
          <a:solidFill>
            <a:schemeClr val="accent1">
              <a:lumMod val="50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0A461C3-6023-4D0E-BD32-54DE63404A48}"/>
                </a:ext>
              </a:extLst>
            </p:cNvPr>
            <p:cNvSpPr/>
            <p:nvPr/>
          </p:nvSpPr>
          <p:spPr>
            <a:xfrm flipH="1" flipV="1">
              <a:off x="6623408" y="1349111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43D8A3F-A8C8-455A-82B5-6EAF5399E9F4}"/>
                </a:ext>
              </a:extLst>
            </p:cNvPr>
            <p:cNvSpPr/>
            <p:nvPr/>
          </p:nvSpPr>
          <p:spPr>
            <a:xfrm>
              <a:off x="1667706" y="1575962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358A0C4-26E7-4066-879F-DD0D77AFC486}"/>
                </a:ext>
              </a:extLst>
            </p:cNvPr>
            <p:cNvSpPr/>
            <p:nvPr/>
          </p:nvSpPr>
          <p:spPr>
            <a:xfrm flipH="1" flipV="1">
              <a:off x="6724533" y="2670316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60C1DC-D281-413C-8EB3-460DD74A105A}"/>
                </a:ext>
              </a:extLst>
            </p:cNvPr>
            <p:cNvGrpSpPr/>
            <p:nvPr/>
          </p:nvGrpSpPr>
          <p:grpSpPr>
            <a:xfrm>
              <a:off x="4692156" y="989695"/>
              <a:ext cx="2795565" cy="3631621"/>
              <a:chOff x="1257518" y="2316205"/>
              <a:chExt cx="1389446" cy="1804981"/>
            </a:xfrm>
            <a:grpFill/>
          </p:grpSpPr>
          <p:sp>
            <p:nvSpPr>
              <p:cNvPr id="10" name="Graphic 2">
                <a:extLst>
                  <a:ext uri="{FF2B5EF4-FFF2-40B4-BE49-F238E27FC236}">
                    <a16:creationId xmlns:a16="http://schemas.microsoft.com/office/drawing/2014/main" id="{A79DE4BA-8A39-4211-84F0-2435D01D6161}"/>
                  </a:ext>
                </a:extLst>
              </p:cNvPr>
              <p:cNvSpPr/>
              <p:nvPr/>
            </p:nvSpPr>
            <p:spPr>
              <a:xfrm>
                <a:off x="1257518" y="2316205"/>
                <a:ext cx="1389446" cy="1804981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  <a:gd name="connsiteX0" fmla="*/ 173835 w 788240"/>
                  <a:gd name="connsiteY0" fmla="*/ 1023975 h 1023975"/>
                  <a:gd name="connsiteX1" fmla="*/ 639815 w 788240"/>
                  <a:gd name="connsiteY1" fmla="*/ 954560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8932"/>
                  <a:gd name="connsiteX1" fmla="*/ 654690 w 788240"/>
                  <a:gd name="connsiteY1" fmla="*/ 1028932 h 1028932"/>
                  <a:gd name="connsiteX2" fmla="*/ 603620 w 788240"/>
                  <a:gd name="connsiteY2" fmla="*/ 878360 h 1028932"/>
                  <a:gd name="connsiteX3" fmla="*/ 679820 w 788240"/>
                  <a:gd name="connsiteY3" fmla="*/ 618328 h 1028932"/>
                  <a:gd name="connsiteX4" fmla="*/ 778880 w 788240"/>
                  <a:gd name="connsiteY4" fmla="*/ 276380 h 1028932"/>
                  <a:gd name="connsiteX5" fmla="*/ 352160 w 788240"/>
                  <a:gd name="connsiteY5" fmla="*/ 7775 h 1028932"/>
                  <a:gd name="connsiteX6" fmla="*/ 116893 w 788240"/>
                  <a:gd name="connsiteY6" fmla="*/ 203990 h 1028932"/>
                  <a:gd name="connsiteX7" fmla="*/ 109273 w 788240"/>
                  <a:gd name="connsiteY7" fmla="*/ 263045 h 1028932"/>
                  <a:gd name="connsiteX8" fmla="*/ 52123 w 788240"/>
                  <a:gd name="connsiteY8" fmla="*/ 360200 h 1028932"/>
                  <a:gd name="connsiteX9" fmla="*/ 6403 w 788240"/>
                  <a:gd name="connsiteY9" fmla="*/ 420208 h 1028932"/>
                  <a:gd name="connsiteX10" fmla="*/ 16880 w 788240"/>
                  <a:gd name="connsiteY10" fmla="*/ 508790 h 1028932"/>
                  <a:gd name="connsiteX11" fmla="*/ 55933 w 788240"/>
                  <a:gd name="connsiteY11" fmla="*/ 544985 h 1028932"/>
                  <a:gd name="connsiteX12" fmla="*/ 11165 w 788240"/>
                  <a:gd name="connsiteY12" fmla="*/ 563083 h 1028932"/>
                  <a:gd name="connsiteX13" fmla="*/ 23548 w 788240"/>
                  <a:gd name="connsiteY13" fmla="*/ 602135 h 1028932"/>
                  <a:gd name="connsiteX14" fmla="*/ 22595 w 788240"/>
                  <a:gd name="connsiteY14" fmla="*/ 665953 h 1028932"/>
                  <a:gd name="connsiteX15" fmla="*/ 78793 w 788240"/>
                  <a:gd name="connsiteY15" fmla="*/ 737390 h 1028932"/>
                  <a:gd name="connsiteX16" fmla="*/ 217858 w 788240"/>
                  <a:gd name="connsiteY16" fmla="*/ 757393 h 1028932"/>
                  <a:gd name="connsiteX17" fmla="*/ 173835 w 788240"/>
                  <a:gd name="connsiteY17" fmla="*/ 1023975 h 1028932"/>
                  <a:gd name="connsiteX0" fmla="*/ 173835 w 788240"/>
                  <a:gd name="connsiteY0" fmla="*/ 1023975 h 1023975"/>
                  <a:gd name="connsiteX1" fmla="*/ 674523 w 788240"/>
                  <a:gd name="connsiteY1" fmla="*/ 1023974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4058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9016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21495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8240" h="1023975">
                    <a:moveTo>
                      <a:pt x="173835" y="1023975"/>
                    </a:moveTo>
                    <a:lnTo>
                      <a:pt x="679481" y="1021495"/>
                    </a:lnTo>
                    <a:cubicBezTo>
                      <a:pt x="666146" y="995778"/>
                      <a:pt x="612193" y="896458"/>
                      <a:pt x="603620" y="878360"/>
                    </a:cubicBezTo>
                    <a:cubicBezTo>
                      <a:pt x="579808" y="822163"/>
                      <a:pt x="596953" y="699290"/>
                      <a:pt x="679820" y="618328"/>
                    </a:cubicBezTo>
                    <a:cubicBezTo>
                      <a:pt x="758878" y="541175"/>
                      <a:pt x="810313" y="391633"/>
                      <a:pt x="778880" y="276380"/>
                    </a:cubicBezTo>
                    <a:cubicBezTo>
                      <a:pt x="727445" y="85880"/>
                      <a:pt x="555995" y="-32230"/>
                      <a:pt x="352160" y="7775"/>
                    </a:cubicBezTo>
                    <a:cubicBezTo>
                      <a:pt x="352160" y="7775"/>
                      <a:pt x="175948" y="29683"/>
                      <a:pt x="116893" y="203990"/>
                    </a:cubicBezTo>
                    <a:cubicBezTo>
                      <a:pt x="116893" y="203990"/>
                      <a:pt x="107368" y="229708"/>
                      <a:pt x="109273" y="263045"/>
                    </a:cubicBezTo>
                    <a:cubicBezTo>
                      <a:pt x="114035" y="316385"/>
                      <a:pt x="75935" y="347818"/>
                      <a:pt x="52123" y="360200"/>
                    </a:cubicBezTo>
                    <a:cubicBezTo>
                      <a:pt x="27358" y="373535"/>
                      <a:pt x="-16457" y="395443"/>
                      <a:pt x="6403" y="420208"/>
                    </a:cubicBezTo>
                    <a:cubicBezTo>
                      <a:pt x="34025" y="450688"/>
                      <a:pt x="32120" y="489740"/>
                      <a:pt x="16880" y="508790"/>
                    </a:cubicBezTo>
                    <a:cubicBezTo>
                      <a:pt x="-2170" y="531650"/>
                      <a:pt x="53075" y="532603"/>
                      <a:pt x="55933" y="544985"/>
                    </a:cubicBezTo>
                    <a:cubicBezTo>
                      <a:pt x="58790" y="558320"/>
                      <a:pt x="14975" y="547843"/>
                      <a:pt x="11165" y="563083"/>
                    </a:cubicBezTo>
                    <a:cubicBezTo>
                      <a:pt x="7355" y="579275"/>
                      <a:pt x="19738" y="583085"/>
                      <a:pt x="23548" y="602135"/>
                    </a:cubicBezTo>
                    <a:cubicBezTo>
                      <a:pt x="27358" y="621185"/>
                      <a:pt x="24500" y="656428"/>
                      <a:pt x="22595" y="665953"/>
                    </a:cubicBezTo>
                    <a:cubicBezTo>
                      <a:pt x="20690" y="675478"/>
                      <a:pt x="26405" y="732628"/>
                      <a:pt x="78793" y="737390"/>
                    </a:cubicBezTo>
                    <a:cubicBezTo>
                      <a:pt x="131180" y="742153"/>
                      <a:pt x="196903" y="731675"/>
                      <a:pt x="217858" y="757393"/>
                    </a:cubicBezTo>
                    <a:cubicBezTo>
                      <a:pt x="236908" y="783110"/>
                      <a:pt x="197647" y="952538"/>
                      <a:pt x="173835" y="1023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DF695B1-DAE8-474D-9F82-A92041184E62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  <a:grpFill/>
            </p:grpSpPr>
            <p:sp>
              <p:nvSpPr>
                <p:cNvPr id="12" name="Graphic 4">
                  <a:extLst>
                    <a:ext uri="{FF2B5EF4-FFF2-40B4-BE49-F238E27FC236}">
                      <a16:creationId xmlns:a16="http://schemas.microsoft.com/office/drawing/2014/main" id="{229B4A54-DAF7-4925-95BC-0DB7F6C79465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E8161BE7-58D2-415D-AD08-C4FA5068627D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0C9E7E-C862-46AE-A6AA-D50FB0239E21}"/>
                </a:ext>
              </a:extLst>
            </p:cNvPr>
            <p:cNvSpPr/>
            <p:nvPr/>
          </p:nvSpPr>
          <p:spPr>
            <a:xfrm>
              <a:off x="1912556" y="2967547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8C8529-3C56-407E-BE45-9F7A1190BD92}"/>
                </a:ext>
              </a:extLst>
            </p:cNvPr>
            <p:cNvSpPr/>
            <p:nvPr/>
          </p:nvSpPr>
          <p:spPr>
            <a:xfrm>
              <a:off x="1093177" y="4613033"/>
              <a:ext cx="10005646" cy="6770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C25436-9FCC-4D06-BF01-3440B805B1C9}"/>
              </a:ext>
            </a:extLst>
          </p:cNvPr>
          <p:cNvSpPr txBox="1"/>
          <p:nvPr/>
        </p:nvSpPr>
        <p:spPr>
          <a:xfrm>
            <a:off x="3191608" y="5292820"/>
            <a:ext cx="5808784" cy="43088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Les objectifs du mémoire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6B87B-8206-4DCD-B6F0-90C67960255A}"/>
              </a:ext>
            </a:extLst>
          </p:cNvPr>
          <p:cNvSpPr txBox="1"/>
          <p:nvPr/>
        </p:nvSpPr>
        <p:spPr>
          <a:xfrm>
            <a:off x="1872451" y="5772676"/>
            <a:ext cx="8435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Décliner les objectifs que le mémoire a pour but d’atteindre.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21CC0-A999-4B8A-B65A-355EFBB2CFB8}"/>
              </a:ext>
            </a:extLst>
          </p:cNvPr>
          <p:cNvSpPr txBox="1"/>
          <p:nvPr/>
        </p:nvSpPr>
        <p:spPr>
          <a:xfrm>
            <a:off x="953371" y="6066050"/>
            <a:ext cx="1028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3995941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Objectifs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97A94F-A34E-4706-AAD1-98527BF2C08D}"/>
              </a:ext>
            </a:extLst>
          </p:cNvPr>
          <p:cNvGrpSpPr/>
          <p:nvPr/>
        </p:nvGrpSpPr>
        <p:grpSpPr>
          <a:xfrm>
            <a:off x="7768852" y="1362541"/>
            <a:ext cx="3864345" cy="5076385"/>
            <a:chOff x="8032381" y="1773515"/>
            <a:chExt cx="3244097" cy="4261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3A959A0-BE45-4626-B39F-CCE38709F428}"/>
                </a:ext>
              </a:extLst>
            </p:cNvPr>
            <p:cNvSpPr/>
            <p:nvPr/>
          </p:nvSpPr>
          <p:spPr>
            <a:xfrm>
              <a:off x="9030440" y="2119355"/>
              <a:ext cx="1262731" cy="2620365"/>
            </a:xfrm>
            <a:custGeom>
              <a:avLst/>
              <a:gdLst>
                <a:gd name="connsiteX0" fmla="*/ 1259229 w 1262731"/>
                <a:gd name="connsiteY0" fmla="*/ 2164250 h 2620365"/>
                <a:gd name="connsiteX1" fmla="*/ 1259358 w 1262731"/>
                <a:gd name="connsiteY1" fmla="*/ 1498989 h 2620365"/>
                <a:gd name="connsiteX2" fmla="*/ 1259401 w 1262731"/>
                <a:gd name="connsiteY2" fmla="*/ 1291558 h 2620365"/>
                <a:gd name="connsiteX3" fmla="*/ 1259229 w 1262731"/>
                <a:gd name="connsiteY3" fmla="*/ 1071512 h 2620365"/>
                <a:gd name="connsiteX4" fmla="*/ 1173983 w 1262731"/>
                <a:gd name="connsiteY4" fmla="*/ 986008 h 2620365"/>
                <a:gd name="connsiteX5" fmla="*/ 760369 w 1262731"/>
                <a:gd name="connsiteY5" fmla="*/ 986267 h 2620365"/>
                <a:gd name="connsiteX6" fmla="*/ 746377 w 1262731"/>
                <a:gd name="connsiteY6" fmla="*/ 972533 h 2620365"/>
                <a:gd name="connsiteX7" fmla="*/ 746377 w 1262731"/>
                <a:gd name="connsiteY7" fmla="*/ 841263 h 2620365"/>
                <a:gd name="connsiteX8" fmla="*/ 761360 w 1262731"/>
                <a:gd name="connsiteY8" fmla="*/ 825850 h 2620365"/>
                <a:gd name="connsiteX9" fmla="*/ 980028 w 1262731"/>
                <a:gd name="connsiteY9" fmla="*/ 826151 h 2620365"/>
                <a:gd name="connsiteX10" fmla="*/ 1010380 w 1262731"/>
                <a:gd name="connsiteY10" fmla="*/ 820425 h 2620365"/>
                <a:gd name="connsiteX11" fmla="*/ 1059031 w 1262731"/>
                <a:gd name="connsiteY11" fmla="*/ 742843 h 2620365"/>
                <a:gd name="connsiteX12" fmla="*/ 1059289 w 1262731"/>
                <a:gd name="connsiteY12" fmla="*/ 572825 h 2620365"/>
                <a:gd name="connsiteX13" fmla="*/ 1058945 w 1262731"/>
                <a:gd name="connsiteY13" fmla="*/ 91316 h 2620365"/>
                <a:gd name="connsiteX14" fmla="*/ 1014600 w 1262731"/>
                <a:gd name="connsiteY14" fmla="*/ 17221 h 2620365"/>
                <a:gd name="connsiteX15" fmla="*/ 966078 w 1262731"/>
                <a:gd name="connsiteY15" fmla="*/ 8180 h 2620365"/>
                <a:gd name="connsiteX16" fmla="*/ 823572 w 1262731"/>
                <a:gd name="connsiteY16" fmla="*/ 8137 h 2620365"/>
                <a:gd name="connsiteX17" fmla="*/ 809321 w 1262731"/>
                <a:gd name="connsiteY17" fmla="*/ 0 h 2620365"/>
                <a:gd name="connsiteX18" fmla="*/ 783532 w 1262731"/>
                <a:gd name="connsiteY18" fmla="*/ 3573 h 2620365"/>
                <a:gd name="connsiteX19" fmla="*/ 476045 w 1262731"/>
                <a:gd name="connsiteY19" fmla="*/ 3617 h 2620365"/>
                <a:gd name="connsiteX20" fmla="*/ 454561 w 1262731"/>
                <a:gd name="connsiteY20" fmla="*/ 7620 h 2620365"/>
                <a:gd name="connsiteX21" fmla="*/ 303444 w 1262731"/>
                <a:gd name="connsiteY21" fmla="*/ 8094 h 2620365"/>
                <a:gd name="connsiteX22" fmla="*/ 240500 w 1262731"/>
                <a:gd name="connsiteY22" fmla="*/ 27554 h 2620365"/>
                <a:gd name="connsiteX23" fmla="*/ 211826 w 1262731"/>
                <a:gd name="connsiteY23" fmla="*/ 95191 h 2620365"/>
                <a:gd name="connsiteX24" fmla="*/ 211654 w 1262731"/>
                <a:gd name="connsiteY24" fmla="*/ 740303 h 2620365"/>
                <a:gd name="connsiteX25" fmla="*/ 297115 w 1262731"/>
                <a:gd name="connsiteY25" fmla="*/ 826668 h 2620365"/>
                <a:gd name="connsiteX26" fmla="*/ 521509 w 1262731"/>
                <a:gd name="connsiteY26" fmla="*/ 828390 h 2620365"/>
                <a:gd name="connsiteX27" fmla="*/ 521595 w 1262731"/>
                <a:gd name="connsiteY27" fmla="*/ 986008 h 2620365"/>
                <a:gd name="connsiteX28" fmla="*/ 85421 w 1262731"/>
                <a:gd name="connsiteY28" fmla="*/ 985836 h 2620365"/>
                <a:gd name="connsiteX29" fmla="*/ 3276 w 1262731"/>
                <a:gd name="connsiteY29" fmla="*/ 1067724 h 2620365"/>
                <a:gd name="connsiteX30" fmla="*/ 1166 w 1262731"/>
                <a:gd name="connsiteY30" fmla="*/ 1496277 h 2620365"/>
                <a:gd name="connsiteX31" fmla="*/ 3663 w 1262731"/>
                <a:gd name="connsiteY31" fmla="*/ 2535112 h 2620365"/>
                <a:gd name="connsiteX32" fmla="*/ 6074 w 1262731"/>
                <a:gd name="connsiteY32" fmla="*/ 2562322 h 2620365"/>
                <a:gd name="connsiteX33" fmla="*/ 83656 w 1262731"/>
                <a:gd name="connsiteY33" fmla="*/ 2619841 h 2620365"/>
                <a:gd name="connsiteX34" fmla="*/ 1170108 w 1262731"/>
                <a:gd name="connsiteY34" fmla="*/ 2620315 h 2620365"/>
                <a:gd name="connsiteX35" fmla="*/ 1259573 w 1262731"/>
                <a:gd name="connsiteY35" fmla="*/ 2530634 h 2620365"/>
                <a:gd name="connsiteX36" fmla="*/ 1259229 w 1262731"/>
                <a:gd name="connsiteY36" fmla="*/ 2164250 h 262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62731" h="2620365">
                  <a:moveTo>
                    <a:pt x="1259229" y="2164250"/>
                  </a:moveTo>
                  <a:cubicBezTo>
                    <a:pt x="1259272" y="1942482"/>
                    <a:pt x="1259315" y="1720757"/>
                    <a:pt x="1259358" y="1498989"/>
                  </a:cubicBezTo>
                  <a:cubicBezTo>
                    <a:pt x="1264352" y="1493952"/>
                    <a:pt x="1263319" y="1296940"/>
                    <a:pt x="1259401" y="1291558"/>
                  </a:cubicBezTo>
                  <a:cubicBezTo>
                    <a:pt x="1259358" y="1218195"/>
                    <a:pt x="1259272" y="1144875"/>
                    <a:pt x="1259229" y="1071512"/>
                  </a:cubicBezTo>
                  <a:cubicBezTo>
                    <a:pt x="1259186" y="1020322"/>
                    <a:pt x="1225001" y="986008"/>
                    <a:pt x="1173983" y="986008"/>
                  </a:cubicBezTo>
                  <a:cubicBezTo>
                    <a:pt x="1036126" y="986008"/>
                    <a:pt x="898226" y="985879"/>
                    <a:pt x="760369" y="986267"/>
                  </a:cubicBezTo>
                  <a:cubicBezTo>
                    <a:pt x="749477" y="986310"/>
                    <a:pt x="746205" y="983727"/>
                    <a:pt x="746377" y="972533"/>
                  </a:cubicBezTo>
                  <a:cubicBezTo>
                    <a:pt x="747066" y="928791"/>
                    <a:pt x="747066" y="885005"/>
                    <a:pt x="746377" y="841263"/>
                  </a:cubicBezTo>
                  <a:cubicBezTo>
                    <a:pt x="746205" y="829466"/>
                    <a:pt x="749046" y="825764"/>
                    <a:pt x="761360" y="825850"/>
                  </a:cubicBezTo>
                  <a:cubicBezTo>
                    <a:pt x="834249" y="826410"/>
                    <a:pt x="907138" y="826065"/>
                    <a:pt x="980028" y="826151"/>
                  </a:cubicBezTo>
                  <a:cubicBezTo>
                    <a:pt x="990576" y="826151"/>
                    <a:pt x="1000650" y="824946"/>
                    <a:pt x="1010380" y="820425"/>
                  </a:cubicBezTo>
                  <a:cubicBezTo>
                    <a:pt x="1043488" y="805098"/>
                    <a:pt x="1058729" y="778362"/>
                    <a:pt x="1059031" y="742843"/>
                  </a:cubicBezTo>
                  <a:cubicBezTo>
                    <a:pt x="1059547" y="686185"/>
                    <a:pt x="1059246" y="629483"/>
                    <a:pt x="1059289" y="572825"/>
                  </a:cubicBezTo>
                  <a:cubicBezTo>
                    <a:pt x="1063810" y="568089"/>
                    <a:pt x="1059677" y="147587"/>
                    <a:pt x="1058945" y="91316"/>
                  </a:cubicBezTo>
                  <a:cubicBezTo>
                    <a:pt x="1058514" y="58553"/>
                    <a:pt x="1044522" y="32850"/>
                    <a:pt x="1014600" y="17221"/>
                  </a:cubicBezTo>
                  <a:cubicBezTo>
                    <a:pt x="999359" y="9256"/>
                    <a:pt x="982654" y="8309"/>
                    <a:pt x="966078" y="8180"/>
                  </a:cubicBezTo>
                  <a:cubicBezTo>
                    <a:pt x="918591" y="7793"/>
                    <a:pt x="871060" y="7965"/>
                    <a:pt x="823572" y="8137"/>
                  </a:cubicBezTo>
                  <a:cubicBezTo>
                    <a:pt x="816898" y="8180"/>
                    <a:pt x="811172" y="7836"/>
                    <a:pt x="809321" y="0"/>
                  </a:cubicBezTo>
                  <a:cubicBezTo>
                    <a:pt x="801012" y="3229"/>
                    <a:pt x="792315" y="3573"/>
                    <a:pt x="783532" y="3573"/>
                  </a:cubicBezTo>
                  <a:cubicBezTo>
                    <a:pt x="681022" y="3530"/>
                    <a:pt x="578512" y="3487"/>
                    <a:pt x="476045" y="3617"/>
                  </a:cubicBezTo>
                  <a:cubicBezTo>
                    <a:pt x="468726" y="3617"/>
                    <a:pt x="460890" y="1937"/>
                    <a:pt x="454561" y="7620"/>
                  </a:cubicBezTo>
                  <a:cubicBezTo>
                    <a:pt x="404189" y="7793"/>
                    <a:pt x="353816" y="7836"/>
                    <a:pt x="303444" y="8094"/>
                  </a:cubicBezTo>
                  <a:cubicBezTo>
                    <a:pt x="280539" y="8223"/>
                    <a:pt x="258841" y="12270"/>
                    <a:pt x="240500" y="27554"/>
                  </a:cubicBezTo>
                  <a:cubicBezTo>
                    <a:pt x="219318" y="45206"/>
                    <a:pt x="211955" y="68756"/>
                    <a:pt x="211826" y="95191"/>
                  </a:cubicBezTo>
                  <a:cubicBezTo>
                    <a:pt x="211568" y="150170"/>
                    <a:pt x="212084" y="684506"/>
                    <a:pt x="211654" y="740303"/>
                  </a:cubicBezTo>
                  <a:cubicBezTo>
                    <a:pt x="211267" y="793431"/>
                    <a:pt x="250359" y="827916"/>
                    <a:pt x="297115" y="826668"/>
                  </a:cubicBezTo>
                  <a:cubicBezTo>
                    <a:pt x="366603" y="824774"/>
                    <a:pt x="516558" y="825333"/>
                    <a:pt x="521509" y="828390"/>
                  </a:cubicBezTo>
                  <a:cubicBezTo>
                    <a:pt x="521509" y="839498"/>
                    <a:pt x="527623" y="980842"/>
                    <a:pt x="521595" y="986008"/>
                  </a:cubicBezTo>
                  <a:cubicBezTo>
                    <a:pt x="376204" y="986008"/>
                    <a:pt x="230813" y="986396"/>
                    <a:pt x="85421" y="985836"/>
                  </a:cubicBezTo>
                  <a:cubicBezTo>
                    <a:pt x="41163" y="985664"/>
                    <a:pt x="2415" y="1021570"/>
                    <a:pt x="3276" y="1067724"/>
                  </a:cubicBezTo>
                  <a:cubicBezTo>
                    <a:pt x="4567" y="1137729"/>
                    <a:pt x="-2752" y="1492359"/>
                    <a:pt x="1166" y="1496277"/>
                  </a:cubicBezTo>
                  <a:cubicBezTo>
                    <a:pt x="5687" y="1500841"/>
                    <a:pt x="3620" y="2194000"/>
                    <a:pt x="3663" y="2535112"/>
                  </a:cubicBezTo>
                  <a:cubicBezTo>
                    <a:pt x="3663" y="2544239"/>
                    <a:pt x="3146" y="2553280"/>
                    <a:pt x="6074" y="2562322"/>
                  </a:cubicBezTo>
                  <a:cubicBezTo>
                    <a:pt x="17225" y="2597195"/>
                    <a:pt x="47104" y="2619712"/>
                    <a:pt x="83656" y="2619841"/>
                  </a:cubicBezTo>
                  <a:cubicBezTo>
                    <a:pt x="134072" y="2620013"/>
                    <a:pt x="1117239" y="2618549"/>
                    <a:pt x="1170108" y="2620315"/>
                  </a:cubicBezTo>
                  <a:cubicBezTo>
                    <a:pt x="1217080" y="2621864"/>
                    <a:pt x="1260176" y="2588283"/>
                    <a:pt x="1259573" y="2530634"/>
                  </a:cubicBezTo>
                  <a:cubicBezTo>
                    <a:pt x="1258368" y="2408492"/>
                    <a:pt x="1259186" y="2286349"/>
                    <a:pt x="1259229" y="2164250"/>
                  </a:cubicBezTo>
                  <a:close/>
                </a:path>
              </a:pathLst>
            </a:custGeom>
            <a:solidFill>
              <a:schemeClr val="accent4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7D1185C-EEB4-46CB-AE2E-466CCF0322B5}"/>
                </a:ext>
              </a:extLst>
            </p:cNvPr>
            <p:cNvSpPr/>
            <p:nvPr/>
          </p:nvSpPr>
          <p:spPr>
            <a:xfrm>
              <a:off x="9820172" y="4739325"/>
              <a:ext cx="224781" cy="868889"/>
            </a:xfrm>
            <a:custGeom>
              <a:avLst/>
              <a:gdLst>
                <a:gd name="connsiteX0" fmla="*/ 172 w 224781"/>
                <a:gd name="connsiteY0" fmla="*/ 0 h 868889"/>
                <a:gd name="connsiteX1" fmla="*/ 224437 w 224781"/>
                <a:gd name="connsiteY1" fmla="*/ 0 h 868889"/>
                <a:gd name="connsiteX2" fmla="*/ 224523 w 224781"/>
                <a:gd name="connsiteY2" fmla="*/ 846989 h 868889"/>
                <a:gd name="connsiteX3" fmla="*/ 224782 w 224781"/>
                <a:gd name="connsiteY3" fmla="*/ 868258 h 868889"/>
                <a:gd name="connsiteX4" fmla="*/ 209541 w 224781"/>
                <a:gd name="connsiteY4" fmla="*/ 864469 h 868889"/>
                <a:gd name="connsiteX5" fmla="*/ 36940 w 224781"/>
                <a:gd name="connsiteY5" fmla="*/ 853404 h 868889"/>
                <a:gd name="connsiteX6" fmla="*/ 12873 w 224781"/>
                <a:gd name="connsiteY6" fmla="*/ 863823 h 868889"/>
                <a:gd name="connsiteX7" fmla="*/ 0 w 224781"/>
                <a:gd name="connsiteY7" fmla="*/ 865847 h 868889"/>
                <a:gd name="connsiteX8" fmla="*/ 172 w 224781"/>
                <a:gd name="connsiteY8" fmla="*/ 0 h 8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81" h="868889">
                  <a:moveTo>
                    <a:pt x="172" y="0"/>
                  </a:moveTo>
                  <a:cubicBezTo>
                    <a:pt x="74913" y="0"/>
                    <a:pt x="149697" y="0"/>
                    <a:pt x="224437" y="0"/>
                  </a:cubicBezTo>
                  <a:cubicBezTo>
                    <a:pt x="224480" y="282344"/>
                    <a:pt x="224480" y="564645"/>
                    <a:pt x="224523" y="846989"/>
                  </a:cubicBezTo>
                  <a:cubicBezTo>
                    <a:pt x="224523" y="854093"/>
                    <a:pt x="224696" y="861154"/>
                    <a:pt x="224782" y="868258"/>
                  </a:cubicBezTo>
                  <a:cubicBezTo>
                    <a:pt x="218883" y="870367"/>
                    <a:pt x="214320" y="866707"/>
                    <a:pt x="209541" y="864469"/>
                  </a:cubicBezTo>
                  <a:cubicBezTo>
                    <a:pt x="153485" y="837905"/>
                    <a:pt x="95923" y="834504"/>
                    <a:pt x="36940" y="853404"/>
                  </a:cubicBezTo>
                  <a:cubicBezTo>
                    <a:pt x="28544" y="856073"/>
                    <a:pt x="21053" y="860680"/>
                    <a:pt x="12873" y="863823"/>
                  </a:cubicBezTo>
                  <a:cubicBezTo>
                    <a:pt x="8783" y="865373"/>
                    <a:pt x="4865" y="868817"/>
                    <a:pt x="0" y="865847"/>
                  </a:cubicBezTo>
                  <a:cubicBezTo>
                    <a:pt x="129" y="577217"/>
                    <a:pt x="129" y="28863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0784A41-DCD9-4AD5-8B14-B15D5020463C}"/>
                </a:ext>
              </a:extLst>
            </p:cNvPr>
            <p:cNvSpPr/>
            <p:nvPr/>
          </p:nvSpPr>
          <p:spPr>
            <a:xfrm>
              <a:off x="9282048" y="4739022"/>
              <a:ext cx="223016" cy="869227"/>
            </a:xfrm>
            <a:custGeom>
              <a:avLst/>
              <a:gdLst>
                <a:gd name="connsiteX0" fmla="*/ 301 w 223016"/>
                <a:gd name="connsiteY0" fmla="*/ 868561 h 869227"/>
                <a:gd name="connsiteX1" fmla="*/ 0 w 223016"/>
                <a:gd name="connsiteY1" fmla="*/ 15415 h 869227"/>
                <a:gd name="connsiteX2" fmla="*/ 15844 w 223016"/>
                <a:gd name="connsiteY2" fmla="*/ 2 h 869227"/>
                <a:gd name="connsiteX3" fmla="*/ 209627 w 223016"/>
                <a:gd name="connsiteY3" fmla="*/ 45 h 869227"/>
                <a:gd name="connsiteX4" fmla="*/ 222629 w 223016"/>
                <a:gd name="connsiteY4" fmla="*/ 13133 h 869227"/>
                <a:gd name="connsiteX5" fmla="*/ 222414 w 223016"/>
                <a:gd name="connsiteY5" fmla="*/ 850048 h 869227"/>
                <a:gd name="connsiteX6" fmla="*/ 223016 w 223016"/>
                <a:gd name="connsiteY6" fmla="*/ 866236 h 869227"/>
                <a:gd name="connsiteX7" fmla="*/ 222844 w 223016"/>
                <a:gd name="connsiteY7" fmla="*/ 868475 h 869227"/>
                <a:gd name="connsiteX8" fmla="*/ 207646 w 223016"/>
                <a:gd name="connsiteY8" fmla="*/ 864944 h 869227"/>
                <a:gd name="connsiteX9" fmla="*/ 13217 w 223016"/>
                <a:gd name="connsiteY9" fmla="*/ 865806 h 869227"/>
                <a:gd name="connsiteX10" fmla="*/ 301 w 223016"/>
                <a:gd name="connsiteY10" fmla="*/ 868561 h 86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016" h="869227">
                  <a:moveTo>
                    <a:pt x="301" y="868561"/>
                  </a:moveTo>
                  <a:cubicBezTo>
                    <a:pt x="344" y="584193"/>
                    <a:pt x="474" y="299783"/>
                    <a:pt x="0" y="15415"/>
                  </a:cubicBezTo>
                  <a:cubicBezTo>
                    <a:pt x="0" y="2241"/>
                    <a:pt x="3703" y="-84"/>
                    <a:pt x="15844" y="2"/>
                  </a:cubicBezTo>
                  <a:cubicBezTo>
                    <a:pt x="80424" y="605"/>
                    <a:pt x="145047" y="519"/>
                    <a:pt x="209627" y="45"/>
                  </a:cubicBezTo>
                  <a:cubicBezTo>
                    <a:pt x="220003" y="-41"/>
                    <a:pt x="222672" y="2757"/>
                    <a:pt x="222629" y="13133"/>
                  </a:cubicBezTo>
                  <a:cubicBezTo>
                    <a:pt x="222328" y="292119"/>
                    <a:pt x="222371" y="571062"/>
                    <a:pt x="222414" y="850048"/>
                  </a:cubicBezTo>
                  <a:cubicBezTo>
                    <a:pt x="222414" y="855430"/>
                    <a:pt x="222801" y="860854"/>
                    <a:pt x="223016" y="866236"/>
                  </a:cubicBezTo>
                  <a:cubicBezTo>
                    <a:pt x="222973" y="866968"/>
                    <a:pt x="222887" y="867743"/>
                    <a:pt x="222844" y="868475"/>
                  </a:cubicBezTo>
                  <a:cubicBezTo>
                    <a:pt x="216946" y="870843"/>
                    <a:pt x="212425" y="867054"/>
                    <a:pt x="207646" y="864944"/>
                  </a:cubicBezTo>
                  <a:cubicBezTo>
                    <a:pt x="142679" y="836185"/>
                    <a:pt x="77927" y="836357"/>
                    <a:pt x="13217" y="865806"/>
                  </a:cubicBezTo>
                  <a:cubicBezTo>
                    <a:pt x="9213" y="867657"/>
                    <a:pt x="5209" y="870369"/>
                    <a:pt x="301" y="868561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BA73E55-A277-43D6-BA8B-8B792C86F42F}"/>
                </a:ext>
              </a:extLst>
            </p:cNvPr>
            <p:cNvSpPr/>
            <p:nvPr/>
          </p:nvSpPr>
          <p:spPr>
            <a:xfrm>
              <a:off x="8442024" y="3420781"/>
              <a:ext cx="593431" cy="963961"/>
            </a:xfrm>
            <a:custGeom>
              <a:avLst/>
              <a:gdLst>
                <a:gd name="connsiteX0" fmla="*/ 593414 w 593431"/>
                <a:gd name="connsiteY0" fmla="*/ 121 h 963961"/>
                <a:gd name="connsiteX1" fmla="*/ 593371 w 593431"/>
                <a:gd name="connsiteY1" fmla="*/ 188695 h 963961"/>
                <a:gd name="connsiteX2" fmla="*/ 592381 w 593431"/>
                <a:gd name="connsiteY2" fmla="*/ 194851 h 963961"/>
                <a:gd name="connsiteX3" fmla="*/ 465158 w 593431"/>
                <a:gd name="connsiteY3" fmla="*/ 325131 h 963961"/>
                <a:gd name="connsiteX4" fmla="*/ 365016 w 593431"/>
                <a:gd name="connsiteY4" fmla="*/ 576950 h 963961"/>
                <a:gd name="connsiteX5" fmla="*/ 326526 w 593431"/>
                <a:gd name="connsiteY5" fmla="*/ 715108 h 963961"/>
                <a:gd name="connsiteX6" fmla="*/ 109322 w 593431"/>
                <a:gd name="connsiteY6" fmla="*/ 957197 h 963961"/>
                <a:gd name="connsiteX7" fmla="*/ 99936 w 593431"/>
                <a:gd name="connsiteY7" fmla="*/ 963225 h 963961"/>
                <a:gd name="connsiteX8" fmla="*/ 91239 w 593431"/>
                <a:gd name="connsiteY8" fmla="*/ 956207 h 963961"/>
                <a:gd name="connsiteX9" fmla="*/ 82370 w 593431"/>
                <a:gd name="connsiteY9" fmla="*/ 927577 h 963961"/>
                <a:gd name="connsiteX10" fmla="*/ 8318 w 593431"/>
                <a:gd name="connsiteY10" fmla="*/ 819599 h 963961"/>
                <a:gd name="connsiteX11" fmla="*/ 52 w 593431"/>
                <a:gd name="connsiteY11" fmla="*/ 808147 h 963961"/>
                <a:gd name="connsiteX12" fmla="*/ 205331 w 593431"/>
                <a:gd name="connsiteY12" fmla="*/ 523392 h 963961"/>
                <a:gd name="connsiteX13" fmla="*/ 250924 w 593431"/>
                <a:gd name="connsiteY13" fmla="*/ 346959 h 963961"/>
                <a:gd name="connsiteX14" fmla="*/ 414096 w 593431"/>
                <a:gd name="connsiteY14" fmla="*/ 102373 h 963961"/>
                <a:gd name="connsiteX15" fmla="*/ 593414 w 593431"/>
                <a:gd name="connsiteY15" fmla="*/ 121 h 96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3431" h="963961">
                  <a:moveTo>
                    <a:pt x="593414" y="121"/>
                  </a:moveTo>
                  <a:cubicBezTo>
                    <a:pt x="593457" y="62979"/>
                    <a:pt x="593414" y="125837"/>
                    <a:pt x="593371" y="188695"/>
                  </a:cubicBezTo>
                  <a:cubicBezTo>
                    <a:pt x="593371" y="190761"/>
                    <a:pt x="592725" y="192785"/>
                    <a:pt x="592381" y="194851"/>
                  </a:cubicBezTo>
                  <a:cubicBezTo>
                    <a:pt x="539210" y="227744"/>
                    <a:pt x="498266" y="272735"/>
                    <a:pt x="465158" y="325131"/>
                  </a:cubicBezTo>
                  <a:cubicBezTo>
                    <a:pt x="416077" y="402756"/>
                    <a:pt x="387920" y="488820"/>
                    <a:pt x="365016" y="576950"/>
                  </a:cubicBezTo>
                  <a:cubicBezTo>
                    <a:pt x="353004" y="623232"/>
                    <a:pt x="345211" y="670634"/>
                    <a:pt x="326526" y="715108"/>
                  </a:cubicBezTo>
                  <a:cubicBezTo>
                    <a:pt x="282052" y="820977"/>
                    <a:pt x="207010" y="899248"/>
                    <a:pt x="109322" y="957197"/>
                  </a:cubicBezTo>
                  <a:cubicBezTo>
                    <a:pt x="106136" y="959092"/>
                    <a:pt x="103036" y="961201"/>
                    <a:pt x="99936" y="963225"/>
                  </a:cubicBezTo>
                  <a:cubicBezTo>
                    <a:pt x="92875" y="966066"/>
                    <a:pt x="92660" y="960039"/>
                    <a:pt x="91239" y="956207"/>
                  </a:cubicBezTo>
                  <a:cubicBezTo>
                    <a:pt x="87752" y="946865"/>
                    <a:pt x="85685" y="937049"/>
                    <a:pt x="82370" y="927577"/>
                  </a:cubicBezTo>
                  <a:cubicBezTo>
                    <a:pt x="67431" y="884825"/>
                    <a:pt x="41340" y="849865"/>
                    <a:pt x="8318" y="819599"/>
                  </a:cubicBezTo>
                  <a:cubicBezTo>
                    <a:pt x="4917" y="816499"/>
                    <a:pt x="-594" y="814389"/>
                    <a:pt x="52" y="808147"/>
                  </a:cubicBezTo>
                  <a:cubicBezTo>
                    <a:pt x="108030" y="741758"/>
                    <a:pt x="170543" y="642693"/>
                    <a:pt x="205331" y="523392"/>
                  </a:cubicBezTo>
                  <a:cubicBezTo>
                    <a:pt x="222380" y="465054"/>
                    <a:pt x="235382" y="405684"/>
                    <a:pt x="250924" y="346959"/>
                  </a:cubicBezTo>
                  <a:cubicBezTo>
                    <a:pt x="277445" y="246645"/>
                    <a:pt x="338624" y="169708"/>
                    <a:pt x="414096" y="102373"/>
                  </a:cubicBezTo>
                  <a:cubicBezTo>
                    <a:pt x="466406" y="55703"/>
                    <a:pt x="593414" y="-3022"/>
                    <a:pt x="593414" y="121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ED813BE-0B77-4A23-B48C-45770B6CBED2}"/>
                </a:ext>
              </a:extLst>
            </p:cNvPr>
            <p:cNvSpPr/>
            <p:nvPr/>
          </p:nvSpPr>
          <p:spPr>
            <a:xfrm>
              <a:off x="10292597" y="3410913"/>
              <a:ext cx="576395" cy="965590"/>
            </a:xfrm>
            <a:custGeom>
              <a:avLst/>
              <a:gdLst>
                <a:gd name="connsiteX0" fmla="*/ 0 w 576395"/>
                <a:gd name="connsiteY0" fmla="*/ 207431 h 965590"/>
                <a:gd name="connsiteX1" fmla="*/ 43 w 576395"/>
                <a:gd name="connsiteY1" fmla="*/ 0 h 965590"/>
                <a:gd name="connsiteX2" fmla="*/ 283980 w 576395"/>
                <a:gd name="connsiteY2" fmla="*/ 246868 h 965590"/>
                <a:gd name="connsiteX3" fmla="*/ 334611 w 576395"/>
                <a:gd name="connsiteY3" fmla="*/ 381840 h 965590"/>
                <a:gd name="connsiteX4" fmla="*/ 387911 w 576395"/>
                <a:gd name="connsiteY4" fmla="*/ 573988 h 965590"/>
                <a:gd name="connsiteX5" fmla="*/ 564387 w 576395"/>
                <a:gd name="connsiteY5" fmla="*/ 801740 h 965590"/>
                <a:gd name="connsiteX6" fmla="*/ 575064 w 576395"/>
                <a:gd name="connsiteY6" fmla="*/ 807983 h 965590"/>
                <a:gd name="connsiteX7" fmla="*/ 570371 w 576395"/>
                <a:gd name="connsiteY7" fmla="*/ 820296 h 965590"/>
                <a:gd name="connsiteX8" fmla="*/ 486460 w 576395"/>
                <a:gd name="connsiteY8" fmla="*/ 955742 h 965590"/>
                <a:gd name="connsiteX9" fmla="*/ 477720 w 576395"/>
                <a:gd name="connsiteY9" fmla="*/ 965558 h 965590"/>
                <a:gd name="connsiteX10" fmla="*/ 365351 w 576395"/>
                <a:gd name="connsiteY10" fmla="*/ 882896 h 965590"/>
                <a:gd name="connsiteX11" fmla="*/ 222328 w 576395"/>
                <a:gd name="connsiteY11" fmla="*/ 623757 h 965590"/>
                <a:gd name="connsiteX12" fmla="*/ 134843 w 576395"/>
                <a:gd name="connsiteY12" fmla="*/ 367030 h 965590"/>
                <a:gd name="connsiteX13" fmla="*/ 16231 w 576395"/>
                <a:gd name="connsiteY13" fmla="*/ 219013 h 965590"/>
                <a:gd name="connsiteX14" fmla="*/ 0 w 576395"/>
                <a:gd name="connsiteY14" fmla="*/ 207431 h 96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6395" h="965590">
                  <a:moveTo>
                    <a:pt x="0" y="207431"/>
                  </a:moveTo>
                  <a:cubicBezTo>
                    <a:pt x="0" y="138288"/>
                    <a:pt x="43" y="69144"/>
                    <a:pt x="43" y="0"/>
                  </a:cubicBezTo>
                  <a:cubicBezTo>
                    <a:pt x="119129" y="54118"/>
                    <a:pt x="214621" y="135618"/>
                    <a:pt x="283980" y="246868"/>
                  </a:cubicBezTo>
                  <a:cubicBezTo>
                    <a:pt x="309812" y="288286"/>
                    <a:pt x="322599" y="335041"/>
                    <a:pt x="334611" y="381840"/>
                  </a:cubicBezTo>
                  <a:cubicBezTo>
                    <a:pt x="351101" y="446248"/>
                    <a:pt x="364705" y="511431"/>
                    <a:pt x="387911" y="573988"/>
                  </a:cubicBezTo>
                  <a:cubicBezTo>
                    <a:pt x="422914" y="668404"/>
                    <a:pt x="479443" y="746072"/>
                    <a:pt x="564387" y="801740"/>
                  </a:cubicBezTo>
                  <a:cubicBezTo>
                    <a:pt x="567831" y="803979"/>
                    <a:pt x="571491" y="805916"/>
                    <a:pt x="575064" y="807983"/>
                  </a:cubicBezTo>
                  <a:cubicBezTo>
                    <a:pt x="578767" y="814053"/>
                    <a:pt x="573945" y="817282"/>
                    <a:pt x="570371" y="820296"/>
                  </a:cubicBezTo>
                  <a:cubicBezTo>
                    <a:pt x="527619" y="856289"/>
                    <a:pt x="500883" y="902183"/>
                    <a:pt x="486460" y="955742"/>
                  </a:cubicBezTo>
                  <a:cubicBezTo>
                    <a:pt x="485255" y="960263"/>
                    <a:pt x="484824" y="966075"/>
                    <a:pt x="477720" y="965558"/>
                  </a:cubicBezTo>
                  <a:cubicBezTo>
                    <a:pt x="437595" y="941620"/>
                    <a:pt x="399363" y="915186"/>
                    <a:pt x="365351" y="882896"/>
                  </a:cubicBezTo>
                  <a:cubicBezTo>
                    <a:pt x="290266" y="811642"/>
                    <a:pt x="243811" y="725105"/>
                    <a:pt x="222328" y="623757"/>
                  </a:cubicBezTo>
                  <a:cubicBezTo>
                    <a:pt x="203513" y="534852"/>
                    <a:pt x="177294" y="448013"/>
                    <a:pt x="134843" y="367030"/>
                  </a:cubicBezTo>
                  <a:cubicBezTo>
                    <a:pt x="104964" y="310027"/>
                    <a:pt x="67077" y="259224"/>
                    <a:pt x="16231" y="219013"/>
                  </a:cubicBezTo>
                  <a:cubicBezTo>
                    <a:pt x="10979" y="214879"/>
                    <a:pt x="5382" y="211263"/>
                    <a:pt x="0" y="207431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6BC024-360E-4D01-A615-51F3CE9A98DA}"/>
                </a:ext>
              </a:extLst>
            </p:cNvPr>
            <p:cNvSpPr/>
            <p:nvPr/>
          </p:nvSpPr>
          <p:spPr>
            <a:xfrm>
              <a:off x="8032381" y="4176228"/>
              <a:ext cx="509536" cy="517659"/>
            </a:xfrm>
            <a:custGeom>
              <a:avLst/>
              <a:gdLst>
                <a:gd name="connsiteX0" fmla="*/ 409653 w 509536"/>
                <a:gd name="connsiteY0" fmla="*/ 52699 h 517659"/>
                <a:gd name="connsiteX1" fmla="*/ 504026 w 509536"/>
                <a:gd name="connsiteY1" fmla="*/ 201492 h 517659"/>
                <a:gd name="connsiteX2" fmla="*/ 509537 w 509536"/>
                <a:gd name="connsiteY2" fmla="*/ 207778 h 517659"/>
                <a:gd name="connsiteX3" fmla="*/ 506179 w 509536"/>
                <a:gd name="connsiteY3" fmla="*/ 227152 h 517659"/>
                <a:gd name="connsiteX4" fmla="*/ 506394 w 509536"/>
                <a:gd name="connsiteY4" fmla="*/ 290440 h 517659"/>
                <a:gd name="connsiteX5" fmla="*/ 494425 w 509536"/>
                <a:gd name="connsiteY5" fmla="*/ 348175 h 517659"/>
                <a:gd name="connsiteX6" fmla="*/ 454385 w 509536"/>
                <a:gd name="connsiteY6" fmla="*/ 420892 h 517659"/>
                <a:gd name="connsiteX7" fmla="*/ 301417 w 509536"/>
                <a:gd name="connsiteY7" fmla="*/ 514533 h 517659"/>
                <a:gd name="connsiteX8" fmla="*/ 224997 w 509536"/>
                <a:gd name="connsiteY8" fmla="*/ 516040 h 517659"/>
                <a:gd name="connsiteX9" fmla="*/ 337495 w 509536"/>
                <a:gd name="connsiteY9" fmla="*/ 376203 h 517659"/>
                <a:gd name="connsiteX10" fmla="*/ 292246 w 509536"/>
                <a:gd name="connsiteY10" fmla="*/ 201018 h 517659"/>
                <a:gd name="connsiteX11" fmla="*/ 201920 w 509536"/>
                <a:gd name="connsiteY11" fmla="*/ 142983 h 517659"/>
                <a:gd name="connsiteX12" fmla="*/ 97042 w 509536"/>
                <a:gd name="connsiteY12" fmla="*/ 138720 h 517659"/>
                <a:gd name="connsiteX13" fmla="*/ 0 w 509536"/>
                <a:gd name="connsiteY13" fmla="*/ 189308 h 517659"/>
                <a:gd name="connsiteX14" fmla="*/ 41719 w 509536"/>
                <a:gd name="connsiteY14" fmla="*/ 102082 h 517659"/>
                <a:gd name="connsiteX15" fmla="*/ 107590 w 509536"/>
                <a:gd name="connsiteY15" fmla="*/ 41376 h 517659"/>
                <a:gd name="connsiteX16" fmla="*/ 212598 w 509536"/>
                <a:gd name="connsiteY16" fmla="*/ 2671 h 517659"/>
                <a:gd name="connsiteX17" fmla="*/ 273088 w 509536"/>
                <a:gd name="connsiteY17" fmla="*/ 648 h 517659"/>
                <a:gd name="connsiteX18" fmla="*/ 391571 w 509536"/>
                <a:gd name="connsiteY18" fmla="*/ 41979 h 517659"/>
                <a:gd name="connsiteX19" fmla="*/ 409653 w 509536"/>
                <a:gd name="connsiteY19" fmla="*/ 52699 h 51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9536" h="517659">
                  <a:moveTo>
                    <a:pt x="409653" y="52699"/>
                  </a:moveTo>
                  <a:cubicBezTo>
                    <a:pt x="457356" y="91964"/>
                    <a:pt x="489732" y="141002"/>
                    <a:pt x="504026" y="201492"/>
                  </a:cubicBezTo>
                  <a:cubicBezTo>
                    <a:pt x="504801" y="204721"/>
                    <a:pt x="504543" y="208423"/>
                    <a:pt x="509537" y="207778"/>
                  </a:cubicBezTo>
                  <a:cubicBezTo>
                    <a:pt x="502864" y="213159"/>
                    <a:pt x="505102" y="222416"/>
                    <a:pt x="506179" y="227152"/>
                  </a:cubicBezTo>
                  <a:cubicBezTo>
                    <a:pt x="510871" y="248549"/>
                    <a:pt x="508504" y="269000"/>
                    <a:pt x="506394" y="290440"/>
                  </a:cubicBezTo>
                  <a:cubicBezTo>
                    <a:pt x="504456" y="310460"/>
                    <a:pt x="500969" y="329619"/>
                    <a:pt x="494425" y="348175"/>
                  </a:cubicBezTo>
                  <a:cubicBezTo>
                    <a:pt x="485169" y="374523"/>
                    <a:pt x="472855" y="400097"/>
                    <a:pt x="454385" y="420892"/>
                  </a:cubicBezTo>
                  <a:cubicBezTo>
                    <a:pt x="413097" y="467346"/>
                    <a:pt x="364404" y="502822"/>
                    <a:pt x="301417" y="514533"/>
                  </a:cubicBezTo>
                  <a:cubicBezTo>
                    <a:pt x="276231" y="519226"/>
                    <a:pt x="251087" y="517676"/>
                    <a:pt x="224997" y="516040"/>
                  </a:cubicBezTo>
                  <a:cubicBezTo>
                    <a:pt x="285918" y="487539"/>
                    <a:pt x="321394" y="437597"/>
                    <a:pt x="337495" y="376203"/>
                  </a:cubicBezTo>
                  <a:cubicBezTo>
                    <a:pt x="354502" y="311364"/>
                    <a:pt x="332415" y="251994"/>
                    <a:pt x="292246" y="201018"/>
                  </a:cubicBezTo>
                  <a:cubicBezTo>
                    <a:pt x="269686" y="172345"/>
                    <a:pt x="237396" y="153961"/>
                    <a:pt x="201920" y="142983"/>
                  </a:cubicBezTo>
                  <a:cubicBezTo>
                    <a:pt x="167392" y="132305"/>
                    <a:pt x="132604" y="129248"/>
                    <a:pt x="97042" y="138720"/>
                  </a:cubicBezTo>
                  <a:cubicBezTo>
                    <a:pt x="62470" y="147890"/>
                    <a:pt x="36595" y="160764"/>
                    <a:pt x="0" y="189308"/>
                  </a:cubicBezTo>
                  <a:cubicBezTo>
                    <a:pt x="7793" y="156372"/>
                    <a:pt x="22216" y="127871"/>
                    <a:pt x="41719" y="102082"/>
                  </a:cubicBezTo>
                  <a:cubicBezTo>
                    <a:pt x="59973" y="78015"/>
                    <a:pt x="81715" y="57177"/>
                    <a:pt x="107590" y="41376"/>
                  </a:cubicBezTo>
                  <a:cubicBezTo>
                    <a:pt x="139967" y="21615"/>
                    <a:pt x="173893" y="7149"/>
                    <a:pt x="212598" y="2671"/>
                  </a:cubicBezTo>
                  <a:cubicBezTo>
                    <a:pt x="232962" y="347"/>
                    <a:pt x="253240" y="-816"/>
                    <a:pt x="273088" y="648"/>
                  </a:cubicBezTo>
                  <a:cubicBezTo>
                    <a:pt x="315883" y="3791"/>
                    <a:pt x="355793" y="17439"/>
                    <a:pt x="391571" y="41979"/>
                  </a:cubicBezTo>
                  <a:cubicBezTo>
                    <a:pt x="397340" y="45940"/>
                    <a:pt x="403625" y="49126"/>
                    <a:pt x="409653" y="5269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7DCD52B-C140-4FE4-9116-F21D57C6D220}"/>
                </a:ext>
              </a:extLst>
            </p:cNvPr>
            <p:cNvSpPr/>
            <p:nvPr/>
          </p:nvSpPr>
          <p:spPr>
            <a:xfrm>
              <a:off x="10770274" y="4169137"/>
              <a:ext cx="506204" cy="517534"/>
            </a:xfrm>
            <a:custGeom>
              <a:avLst/>
              <a:gdLst>
                <a:gd name="connsiteX0" fmla="*/ 0 w 506204"/>
                <a:gd name="connsiteY0" fmla="*/ 207335 h 517534"/>
                <a:gd name="connsiteX1" fmla="*/ 5123 w 506204"/>
                <a:gd name="connsiteY1" fmla="*/ 199930 h 517534"/>
                <a:gd name="connsiteX2" fmla="*/ 91876 w 506204"/>
                <a:gd name="connsiteY2" fmla="*/ 58370 h 517534"/>
                <a:gd name="connsiteX3" fmla="*/ 97387 w 506204"/>
                <a:gd name="connsiteY3" fmla="*/ 49802 h 517534"/>
                <a:gd name="connsiteX4" fmla="*/ 110776 w 506204"/>
                <a:gd name="connsiteY4" fmla="*/ 45971 h 517534"/>
                <a:gd name="connsiteX5" fmla="*/ 226245 w 506204"/>
                <a:gd name="connsiteY5" fmla="*/ 937 h 517534"/>
                <a:gd name="connsiteX6" fmla="*/ 277781 w 506204"/>
                <a:gd name="connsiteY6" fmla="*/ 636 h 517534"/>
                <a:gd name="connsiteX7" fmla="*/ 355234 w 506204"/>
                <a:gd name="connsiteY7" fmla="*/ 17168 h 517534"/>
                <a:gd name="connsiteX8" fmla="*/ 425970 w 506204"/>
                <a:gd name="connsiteY8" fmla="*/ 59748 h 517534"/>
                <a:gd name="connsiteX9" fmla="*/ 502089 w 506204"/>
                <a:gd name="connsiteY9" fmla="*/ 166090 h 517534"/>
                <a:gd name="connsiteX10" fmla="*/ 503036 w 506204"/>
                <a:gd name="connsiteY10" fmla="*/ 168372 h 517534"/>
                <a:gd name="connsiteX11" fmla="*/ 504930 w 506204"/>
                <a:gd name="connsiteY11" fmla="*/ 183699 h 517534"/>
                <a:gd name="connsiteX12" fmla="*/ 490852 w 506204"/>
                <a:gd name="connsiteY12" fmla="*/ 176767 h 517534"/>
                <a:gd name="connsiteX13" fmla="*/ 387567 w 506204"/>
                <a:gd name="connsiteY13" fmla="*/ 134359 h 517534"/>
                <a:gd name="connsiteX14" fmla="*/ 248289 w 506204"/>
                <a:gd name="connsiteY14" fmla="*/ 173021 h 517534"/>
                <a:gd name="connsiteX15" fmla="*/ 169932 w 506204"/>
                <a:gd name="connsiteY15" fmla="*/ 301837 h 517534"/>
                <a:gd name="connsiteX16" fmla="*/ 211607 w 506204"/>
                <a:gd name="connsiteY16" fmla="*/ 455710 h 517534"/>
                <a:gd name="connsiteX17" fmla="*/ 282818 w 506204"/>
                <a:gd name="connsiteY17" fmla="*/ 512885 h 517534"/>
                <a:gd name="connsiteX18" fmla="*/ 287597 w 506204"/>
                <a:gd name="connsiteY18" fmla="*/ 517534 h 517534"/>
                <a:gd name="connsiteX19" fmla="*/ 220562 w 506204"/>
                <a:gd name="connsiteY19" fmla="*/ 515468 h 517534"/>
                <a:gd name="connsiteX20" fmla="*/ 113790 w 506204"/>
                <a:gd name="connsiteY20" fmla="*/ 474352 h 517534"/>
                <a:gd name="connsiteX21" fmla="*/ 83050 w 506204"/>
                <a:gd name="connsiteY21" fmla="*/ 448089 h 517534"/>
                <a:gd name="connsiteX22" fmla="*/ 38361 w 506204"/>
                <a:gd name="connsiteY22" fmla="*/ 397028 h 517534"/>
                <a:gd name="connsiteX23" fmla="*/ 2411 w 506204"/>
                <a:gd name="connsiteY23" fmla="*/ 295809 h 517534"/>
                <a:gd name="connsiteX24" fmla="*/ 2411 w 506204"/>
                <a:gd name="connsiteY24" fmla="*/ 222016 h 517534"/>
                <a:gd name="connsiteX25" fmla="*/ 0 w 506204"/>
                <a:gd name="connsiteY25" fmla="*/ 207335 h 51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06204" h="517534">
                  <a:moveTo>
                    <a:pt x="0" y="207335"/>
                  </a:moveTo>
                  <a:cubicBezTo>
                    <a:pt x="4477" y="206775"/>
                    <a:pt x="4348" y="203116"/>
                    <a:pt x="5123" y="199930"/>
                  </a:cubicBezTo>
                  <a:cubicBezTo>
                    <a:pt x="18599" y="143271"/>
                    <a:pt x="47488" y="96085"/>
                    <a:pt x="91876" y="58370"/>
                  </a:cubicBezTo>
                  <a:cubicBezTo>
                    <a:pt x="94459" y="56175"/>
                    <a:pt x="98980" y="54840"/>
                    <a:pt x="97387" y="49802"/>
                  </a:cubicBezTo>
                  <a:cubicBezTo>
                    <a:pt x="103027" y="52816"/>
                    <a:pt x="107633" y="48468"/>
                    <a:pt x="110776" y="45971"/>
                  </a:cubicBezTo>
                  <a:cubicBezTo>
                    <a:pt x="144660" y="18933"/>
                    <a:pt x="184355" y="5587"/>
                    <a:pt x="226245" y="937"/>
                  </a:cubicBezTo>
                  <a:cubicBezTo>
                    <a:pt x="242692" y="-871"/>
                    <a:pt x="260688" y="463"/>
                    <a:pt x="277781" y="636"/>
                  </a:cubicBezTo>
                  <a:cubicBezTo>
                    <a:pt x="305292" y="894"/>
                    <a:pt x="330435" y="7653"/>
                    <a:pt x="355234" y="17168"/>
                  </a:cubicBezTo>
                  <a:cubicBezTo>
                    <a:pt x="381238" y="27113"/>
                    <a:pt x="404099" y="42096"/>
                    <a:pt x="425970" y="59748"/>
                  </a:cubicBezTo>
                  <a:cubicBezTo>
                    <a:pt x="461532" y="88421"/>
                    <a:pt x="486245" y="123811"/>
                    <a:pt x="502089" y="166090"/>
                  </a:cubicBezTo>
                  <a:cubicBezTo>
                    <a:pt x="502390" y="166865"/>
                    <a:pt x="502950" y="167597"/>
                    <a:pt x="503036" y="168372"/>
                  </a:cubicBezTo>
                  <a:cubicBezTo>
                    <a:pt x="503596" y="173667"/>
                    <a:pt x="508461" y="181072"/>
                    <a:pt x="504930" y="183699"/>
                  </a:cubicBezTo>
                  <a:cubicBezTo>
                    <a:pt x="499075" y="188047"/>
                    <a:pt x="495200" y="180168"/>
                    <a:pt x="490852" y="176767"/>
                  </a:cubicBezTo>
                  <a:cubicBezTo>
                    <a:pt x="460413" y="152915"/>
                    <a:pt x="426272" y="139267"/>
                    <a:pt x="387567" y="134359"/>
                  </a:cubicBezTo>
                  <a:cubicBezTo>
                    <a:pt x="335214" y="127729"/>
                    <a:pt x="289448" y="142540"/>
                    <a:pt x="248289" y="173021"/>
                  </a:cubicBezTo>
                  <a:cubicBezTo>
                    <a:pt x="204977" y="205096"/>
                    <a:pt x="179705" y="248838"/>
                    <a:pt x="169932" y="301837"/>
                  </a:cubicBezTo>
                  <a:cubicBezTo>
                    <a:pt x="159211" y="359873"/>
                    <a:pt x="176820" y="409987"/>
                    <a:pt x="211607" y="455710"/>
                  </a:cubicBezTo>
                  <a:cubicBezTo>
                    <a:pt x="230637" y="480767"/>
                    <a:pt x="254532" y="499452"/>
                    <a:pt x="282818" y="512885"/>
                  </a:cubicBezTo>
                  <a:cubicBezTo>
                    <a:pt x="284583" y="513703"/>
                    <a:pt x="286176" y="514865"/>
                    <a:pt x="287597" y="517534"/>
                  </a:cubicBezTo>
                  <a:cubicBezTo>
                    <a:pt x="265381" y="510388"/>
                    <a:pt x="243381" y="519127"/>
                    <a:pt x="220562" y="515468"/>
                  </a:cubicBezTo>
                  <a:cubicBezTo>
                    <a:pt x="181513" y="509225"/>
                    <a:pt x="146468" y="495448"/>
                    <a:pt x="113790" y="474352"/>
                  </a:cubicBezTo>
                  <a:cubicBezTo>
                    <a:pt x="102424" y="466990"/>
                    <a:pt x="93469" y="456399"/>
                    <a:pt x="83050" y="448089"/>
                  </a:cubicBezTo>
                  <a:cubicBezTo>
                    <a:pt x="64838" y="433537"/>
                    <a:pt x="50243" y="416445"/>
                    <a:pt x="38361" y="397028"/>
                  </a:cubicBezTo>
                  <a:cubicBezTo>
                    <a:pt x="19331" y="365943"/>
                    <a:pt x="5898" y="332577"/>
                    <a:pt x="2411" y="295809"/>
                  </a:cubicBezTo>
                  <a:cubicBezTo>
                    <a:pt x="86" y="271226"/>
                    <a:pt x="861" y="246643"/>
                    <a:pt x="2411" y="222016"/>
                  </a:cubicBezTo>
                  <a:cubicBezTo>
                    <a:pt x="2755" y="216850"/>
                    <a:pt x="2928" y="211812"/>
                    <a:pt x="0" y="2073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208ABD6-4EE6-47C1-B882-891F4FCAC483}"/>
                </a:ext>
              </a:extLst>
            </p:cNvPr>
            <p:cNvSpPr/>
            <p:nvPr/>
          </p:nvSpPr>
          <p:spPr>
            <a:xfrm>
              <a:off x="9702455" y="5577261"/>
              <a:ext cx="456249" cy="456251"/>
            </a:xfrm>
            <a:custGeom>
              <a:avLst/>
              <a:gdLst>
                <a:gd name="connsiteX0" fmla="*/ 117803 w 456249"/>
                <a:gd name="connsiteY0" fmla="*/ 27868 h 456251"/>
                <a:gd name="connsiteX1" fmla="*/ 218505 w 456249"/>
                <a:gd name="connsiteY1" fmla="*/ 142 h 456251"/>
                <a:gd name="connsiteX2" fmla="*/ 342542 w 456249"/>
                <a:gd name="connsiteY2" fmla="*/ 30322 h 456251"/>
                <a:gd name="connsiteX3" fmla="*/ 456246 w 456249"/>
                <a:gd name="connsiteY3" fmla="*/ 232673 h 456251"/>
                <a:gd name="connsiteX4" fmla="*/ 249030 w 456249"/>
                <a:gd name="connsiteY4" fmla="*/ 455603 h 456251"/>
                <a:gd name="connsiteX5" fmla="*/ 2894 w 456249"/>
                <a:gd name="connsiteY5" fmla="*/ 265393 h 456251"/>
                <a:gd name="connsiteX6" fmla="*/ 111561 w 456249"/>
                <a:gd name="connsiteY6" fmla="*/ 31958 h 456251"/>
                <a:gd name="connsiteX7" fmla="*/ 117803 w 456249"/>
                <a:gd name="connsiteY7" fmla="*/ 27868 h 45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249" h="456251">
                  <a:moveTo>
                    <a:pt x="117803" y="27868"/>
                  </a:moveTo>
                  <a:cubicBezTo>
                    <a:pt x="149534" y="11895"/>
                    <a:pt x="182556" y="1347"/>
                    <a:pt x="218505" y="142"/>
                  </a:cubicBezTo>
                  <a:cubicBezTo>
                    <a:pt x="262807" y="-1365"/>
                    <a:pt x="303880" y="9183"/>
                    <a:pt x="342542" y="30322"/>
                  </a:cubicBezTo>
                  <a:cubicBezTo>
                    <a:pt x="417326" y="77035"/>
                    <a:pt x="456677" y="144198"/>
                    <a:pt x="456246" y="232673"/>
                  </a:cubicBezTo>
                  <a:cubicBezTo>
                    <a:pt x="455686" y="347711"/>
                    <a:pt x="362260" y="447380"/>
                    <a:pt x="249030" y="455603"/>
                  </a:cubicBezTo>
                  <a:cubicBezTo>
                    <a:pt x="127447" y="464429"/>
                    <a:pt x="21105" y="382283"/>
                    <a:pt x="2894" y="265393"/>
                  </a:cubicBezTo>
                  <a:cubicBezTo>
                    <a:pt x="-11787" y="171365"/>
                    <a:pt x="30147" y="81254"/>
                    <a:pt x="111561" y="31958"/>
                  </a:cubicBezTo>
                  <a:cubicBezTo>
                    <a:pt x="113627" y="30624"/>
                    <a:pt x="115694" y="29203"/>
                    <a:pt x="117803" y="27868"/>
                  </a:cubicBezTo>
                  <a:close/>
                </a:path>
              </a:pathLst>
            </a:custGeom>
            <a:solidFill>
              <a:schemeClr val="tx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EE2918C-BDF0-47AB-AD70-DFD0BCDE1F76}"/>
                </a:ext>
              </a:extLst>
            </p:cNvPr>
            <p:cNvSpPr/>
            <p:nvPr/>
          </p:nvSpPr>
          <p:spPr>
            <a:xfrm>
              <a:off x="9165129" y="5578768"/>
              <a:ext cx="456652" cy="456345"/>
            </a:xfrm>
            <a:custGeom>
              <a:avLst/>
              <a:gdLst>
                <a:gd name="connsiteX0" fmla="*/ 117221 w 456652"/>
                <a:gd name="connsiteY0" fmla="*/ 28815 h 456345"/>
                <a:gd name="connsiteX1" fmla="*/ 339850 w 456652"/>
                <a:gd name="connsiteY1" fmla="*/ 28729 h 456345"/>
                <a:gd name="connsiteX2" fmla="*/ 450411 w 456652"/>
                <a:gd name="connsiteY2" fmla="*/ 176488 h 456345"/>
                <a:gd name="connsiteX3" fmla="*/ 258091 w 456652"/>
                <a:gd name="connsiteY3" fmla="*/ 454527 h 456345"/>
                <a:gd name="connsiteX4" fmla="*/ 245 w 456652"/>
                <a:gd name="connsiteY4" fmla="*/ 218637 h 456345"/>
                <a:gd name="connsiteX5" fmla="*/ 99569 w 456652"/>
                <a:gd name="connsiteY5" fmla="*/ 39707 h 456345"/>
                <a:gd name="connsiteX6" fmla="*/ 117221 w 456652"/>
                <a:gd name="connsiteY6" fmla="*/ 28815 h 45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52" h="456345">
                  <a:moveTo>
                    <a:pt x="117221" y="28815"/>
                  </a:moveTo>
                  <a:cubicBezTo>
                    <a:pt x="191402" y="-10106"/>
                    <a:pt x="265626" y="-9072"/>
                    <a:pt x="339850" y="28729"/>
                  </a:cubicBezTo>
                  <a:cubicBezTo>
                    <a:pt x="396809" y="62913"/>
                    <a:pt x="434610" y="111391"/>
                    <a:pt x="450411" y="176488"/>
                  </a:cubicBezTo>
                  <a:cubicBezTo>
                    <a:pt x="481883" y="306337"/>
                    <a:pt x="390739" y="438166"/>
                    <a:pt x="258091" y="454527"/>
                  </a:cubicBezTo>
                  <a:cubicBezTo>
                    <a:pt x="116144" y="472049"/>
                    <a:pt x="-6213" y="360713"/>
                    <a:pt x="245" y="218637"/>
                  </a:cubicBezTo>
                  <a:cubicBezTo>
                    <a:pt x="3689" y="143121"/>
                    <a:pt x="37916" y="83492"/>
                    <a:pt x="99569" y="39707"/>
                  </a:cubicBezTo>
                  <a:cubicBezTo>
                    <a:pt x="104606" y="36134"/>
                    <a:pt x="116532" y="29245"/>
                    <a:pt x="117221" y="28815"/>
                  </a:cubicBezTo>
                  <a:close/>
                </a:path>
              </a:pathLst>
            </a:custGeom>
            <a:solidFill>
              <a:schemeClr val="tx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1E6554A-440B-491D-ACB0-B00765B79751}"/>
                </a:ext>
              </a:extLst>
            </p:cNvPr>
            <p:cNvSpPr/>
            <p:nvPr/>
          </p:nvSpPr>
          <p:spPr>
            <a:xfrm>
              <a:off x="10092485" y="2379445"/>
              <a:ext cx="162356" cy="312762"/>
            </a:xfrm>
            <a:custGeom>
              <a:avLst/>
              <a:gdLst>
                <a:gd name="connsiteX0" fmla="*/ 43 w 162356"/>
                <a:gd name="connsiteY0" fmla="*/ 312736 h 312762"/>
                <a:gd name="connsiteX1" fmla="*/ 0 w 162356"/>
                <a:gd name="connsiteY1" fmla="*/ 39 h 312762"/>
                <a:gd name="connsiteX2" fmla="*/ 69144 w 162356"/>
                <a:gd name="connsiteY2" fmla="*/ 44772 h 312762"/>
                <a:gd name="connsiteX3" fmla="*/ 79304 w 162356"/>
                <a:gd name="connsiteY3" fmla="*/ 49981 h 312762"/>
                <a:gd name="connsiteX4" fmla="*/ 162225 w 162356"/>
                <a:gd name="connsiteY4" fmla="*/ 119943 h 312762"/>
                <a:gd name="connsiteX5" fmla="*/ 162225 w 162356"/>
                <a:gd name="connsiteY5" fmla="*/ 196104 h 312762"/>
                <a:gd name="connsiteX6" fmla="*/ 78874 w 162356"/>
                <a:gd name="connsiteY6" fmla="*/ 264559 h 312762"/>
                <a:gd name="connsiteX7" fmla="*/ 68541 w 162356"/>
                <a:gd name="connsiteY7" fmla="*/ 268951 h 312762"/>
                <a:gd name="connsiteX8" fmla="*/ 43 w 162356"/>
                <a:gd name="connsiteY8" fmla="*/ 312736 h 31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356" h="312762">
                  <a:moveTo>
                    <a:pt x="43" y="312736"/>
                  </a:moveTo>
                  <a:cubicBezTo>
                    <a:pt x="43" y="208504"/>
                    <a:pt x="43" y="104271"/>
                    <a:pt x="0" y="39"/>
                  </a:cubicBezTo>
                  <a:cubicBezTo>
                    <a:pt x="33280" y="-865"/>
                    <a:pt x="56658" y="13902"/>
                    <a:pt x="69144" y="44772"/>
                  </a:cubicBezTo>
                  <a:cubicBezTo>
                    <a:pt x="71469" y="50541"/>
                    <a:pt x="74052" y="50885"/>
                    <a:pt x="79304" y="49981"/>
                  </a:cubicBezTo>
                  <a:cubicBezTo>
                    <a:pt x="126749" y="41973"/>
                    <a:pt x="161967" y="71723"/>
                    <a:pt x="162225" y="119943"/>
                  </a:cubicBezTo>
                  <a:cubicBezTo>
                    <a:pt x="162354" y="145344"/>
                    <a:pt x="162440" y="170746"/>
                    <a:pt x="162225" y="196104"/>
                  </a:cubicBezTo>
                  <a:cubicBezTo>
                    <a:pt x="161795" y="242989"/>
                    <a:pt x="124553" y="273643"/>
                    <a:pt x="78874" y="264559"/>
                  </a:cubicBezTo>
                  <a:cubicBezTo>
                    <a:pt x="73707" y="263526"/>
                    <a:pt x="70952" y="263095"/>
                    <a:pt x="68541" y="268951"/>
                  </a:cubicBezTo>
                  <a:cubicBezTo>
                    <a:pt x="55969" y="299303"/>
                    <a:pt x="32678" y="313468"/>
                    <a:pt x="43" y="312736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8AAC1EB-B51A-4328-A8AA-F65C91BF41C2}"/>
                </a:ext>
              </a:extLst>
            </p:cNvPr>
            <p:cNvSpPr/>
            <p:nvPr/>
          </p:nvSpPr>
          <p:spPr>
            <a:xfrm>
              <a:off x="9090330" y="2379484"/>
              <a:ext cx="154347" cy="312739"/>
            </a:xfrm>
            <a:custGeom>
              <a:avLst/>
              <a:gdLst>
                <a:gd name="connsiteX0" fmla="*/ 154348 w 154347"/>
                <a:gd name="connsiteY0" fmla="*/ 0 h 312739"/>
                <a:gd name="connsiteX1" fmla="*/ 154305 w 154347"/>
                <a:gd name="connsiteY1" fmla="*/ 312740 h 312739"/>
                <a:gd name="connsiteX2" fmla="*/ 93513 w 154347"/>
                <a:gd name="connsiteY2" fmla="*/ 268395 h 312739"/>
                <a:gd name="connsiteX3" fmla="*/ 82836 w 154347"/>
                <a:gd name="connsiteY3" fmla="*/ 262798 h 312739"/>
                <a:gd name="connsiteX4" fmla="*/ 217 w 154347"/>
                <a:gd name="connsiteY4" fmla="*/ 194860 h 312739"/>
                <a:gd name="connsiteX5" fmla="*/ 174 w 154347"/>
                <a:gd name="connsiteY5" fmla="*/ 117320 h 312739"/>
                <a:gd name="connsiteX6" fmla="*/ 84042 w 154347"/>
                <a:gd name="connsiteY6" fmla="*/ 48478 h 312739"/>
                <a:gd name="connsiteX7" fmla="*/ 94374 w 154347"/>
                <a:gd name="connsiteY7" fmla="*/ 41977 h 312739"/>
                <a:gd name="connsiteX8" fmla="*/ 154348 w 154347"/>
                <a:gd name="connsiteY8" fmla="*/ 0 h 312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347" h="312739">
                  <a:moveTo>
                    <a:pt x="154348" y="0"/>
                  </a:moveTo>
                  <a:cubicBezTo>
                    <a:pt x="154348" y="104232"/>
                    <a:pt x="154348" y="208464"/>
                    <a:pt x="154305" y="312740"/>
                  </a:cubicBezTo>
                  <a:cubicBezTo>
                    <a:pt x="124942" y="310458"/>
                    <a:pt x="104277" y="295949"/>
                    <a:pt x="93513" y="268395"/>
                  </a:cubicBezTo>
                  <a:cubicBezTo>
                    <a:pt x="91188" y="262453"/>
                    <a:pt x="89122" y="261592"/>
                    <a:pt x="82836" y="262798"/>
                  </a:cubicBezTo>
                  <a:cubicBezTo>
                    <a:pt x="37372" y="271365"/>
                    <a:pt x="776" y="241185"/>
                    <a:pt x="217" y="194860"/>
                  </a:cubicBezTo>
                  <a:cubicBezTo>
                    <a:pt x="-128" y="169028"/>
                    <a:pt x="1" y="143152"/>
                    <a:pt x="174" y="117320"/>
                  </a:cubicBezTo>
                  <a:cubicBezTo>
                    <a:pt x="518" y="69531"/>
                    <a:pt x="37199" y="39179"/>
                    <a:pt x="84042" y="48478"/>
                  </a:cubicBezTo>
                  <a:cubicBezTo>
                    <a:pt x="91447" y="49942"/>
                    <a:pt x="92265" y="46713"/>
                    <a:pt x="94374" y="41977"/>
                  </a:cubicBezTo>
                  <a:cubicBezTo>
                    <a:pt x="105956" y="16016"/>
                    <a:pt x="125933" y="1894"/>
                    <a:pt x="154348" y="0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8C9A86-63F6-4C60-BB19-C7B972C8C78B}"/>
                </a:ext>
              </a:extLst>
            </p:cNvPr>
            <p:cNvSpPr/>
            <p:nvPr/>
          </p:nvSpPr>
          <p:spPr>
            <a:xfrm>
              <a:off x="9554748" y="2947099"/>
              <a:ext cx="227278" cy="158264"/>
            </a:xfrm>
            <a:custGeom>
              <a:avLst/>
              <a:gdLst>
                <a:gd name="connsiteX0" fmla="*/ 0 w 227278"/>
                <a:gd name="connsiteY0" fmla="*/ 603 h 158264"/>
                <a:gd name="connsiteX1" fmla="*/ 227279 w 227278"/>
                <a:gd name="connsiteY1" fmla="*/ 0 h 158264"/>
                <a:gd name="connsiteX2" fmla="*/ 227279 w 227278"/>
                <a:gd name="connsiteY2" fmla="*/ 158264 h 158264"/>
                <a:gd name="connsiteX3" fmla="*/ 86 w 227278"/>
                <a:gd name="connsiteY3" fmla="*/ 158221 h 158264"/>
                <a:gd name="connsiteX4" fmla="*/ 0 w 227278"/>
                <a:gd name="connsiteY4" fmla="*/ 603 h 1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8" h="158264">
                  <a:moveTo>
                    <a:pt x="0" y="603"/>
                  </a:moveTo>
                  <a:cubicBezTo>
                    <a:pt x="71124" y="431"/>
                    <a:pt x="156155" y="344"/>
                    <a:pt x="227279" y="0"/>
                  </a:cubicBezTo>
                  <a:cubicBezTo>
                    <a:pt x="226461" y="44001"/>
                    <a:pt x="226590" y="112628"/>
                    <a:pt x="227279" y="158264"/>
                  </a:cubicBezTo>
                  <a:cubicBezTo>
                    <a:pt x="156973" y="158178"/>
                    <a:pt x="70392" y="158221"/>
                    <a:pt x="86" y="158221"/>
                  </a:cubicBezTo>
                  <a:cubicBezTo>
                    <a:pt x="43" y="105696"/>
                    <a:pt x="0" y="53128"/>
                    <a:pt x="0" y="603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4014360-146C-4A0F-81AA-8392345F8252}"/>
                </a:ext>
              </a:extLst>
            </p:cNvPr>
            <p:cNvSpPr/>
            <p:nvPr/>
          </p:nvSpPr>
          <p:spPr>
            <a:xfrm>
              <a:off x="9487843" y="2020590"/>
              <a:ext cx="354797" cy="106733"/>
            </a:xfrm>
            <a:custGeom>
              <a:avLst/>
              <a:gdLst>
                <a:gd name="connsiteX0" fmla="*/ 354760 w 354797"/>
                <a:gd name="connsiteY0" fmla="*/ 98722 h 106733"/>
                <a:gd name="connsiteX1" fmla="*/ 344427 w 354797"/>
                <a:gd name="connsiteY1" fmla="*/ 106730 h 106733"/>
                <a:gd name="connsiteX2" fmla="*/ 257072 w 354797"/>
                <a:gd name="connsiteY2" fmla="*/ 106644 h 106733"/>
                <a:gd name="connsiteX3" fmla="*/ 0 w 354797"/>
                <a:gd name="connsiteY3" fmla="*/ 106300 h 106733"/>
                <a:gd name="connsiteX4" fmla="*/ 27511 w 354797"/>
                <a:gd name="connsiteY4" fmla="*/ 49555 h 106733"/>
                <a:gd name="connsiteX5" fmla="*/ 59801 w 354797"/>
                <a:gd name="connsiteY5" fmla="*/ 26522 h 106733"/>
                <a:gd name="connsiteX6" fmla="*/ 296853 w 354797"/>
                <a:gd name="connsiteY6" fmla="*/ 27211 h 106733"/>
                <a:gd name="connsiteX7" fmla="*/ 329703 w 354797"/>
                <a:gd name="connsiteY7" fmla="*/ 51105 h 106733"/>
                <a:gd name="connsiteX8" fmla="*/ 354760 w 354797"/>
                <a:gd name="connsiteY8" fmla="*/ 98722 h 10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4797" h="106733">
                  <a:moveTo>
                    <a:pt x="354760" y="98722"/>
                  </a:moveTo>
                  <a:cubicBezTo>
                    <a:pt x="355276" y="106558"/>
                    <a:pt x="350412" y="106773"/>
                    <a:pt x="344427" y="106730"/>
                  </a:cubicBezTo>
                  <a:cubicBezTo>
                    <a:pt x="315323" y="106515"/>
                    <a:pt x="286176" y="106687"/>
                    <a:pt x="257072" y="106644"/>
                  </a:cubicBezTo>
                  <a:cubicBezTo>
                    <a:pt x="171396" y="106558"/>
                    <a:pt x="85676" y="106429"/>
                    <a:pt x="0" y="106300"/>
                  </a:cubicBezTo>
                  <a:cubicBezTo>
                    <a:pt x="646" y="83223"/>
                    <a:pt x="11883" y="65313"/>
                    <a:pt x="27511" y="49555"/>
                  </a:cubicBezTo>
                  <a:cubicBezTo>
                    <a:pt x="34529" y="36639"/>
                    <a:pt x="45981" y="29880"/>
                    <a:pt x="59801" y="26522"/>
                  </a:cubicBezTo>
                  <a:cubicBezTo>
                    <a:pt x="138933" y="-8997"/>
                    <a:pt x="217936" y="-8911"/>
                    <a:pt x="296853" y="27211"/>
                  </a:cubicBezTo>
                  <a:cubicBezTo>
                    <a:pt x="311104" y="30612"/>
                    <a:pt x="321695" y="39050"/>
                    <a:pt x="329703" y="51105"/>
                  </a:cubicBezTo>
                  <a:cubicBezTo>
                    <a:pt x="342059" y="64882"/>
                    <a:pt x="352392" y="79693"/>
                    <a:pt x="354760" y="98722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38129C8-16E9-46E5-B76D-223557424C8C}"/>
                </a:ext>
              </a:extLst>
            </p:cNvPr>
            <p:cNvSpPr/>
            <p:nvPr/>
          </p:nvSpPr>
          <p:spPr>
            <a:xfrm>
              <a:off x="9784653" y="1773515"/>
              <a:ext cx="244986" cy="298180"/>
            </a:xfrm>
            <a:custGeom>
              <a:avLst/>
              <a:gdLst>
                <a:gd name="connsiteX0" fmla="*/ 32850 w 244986"/>
                <a:gd name="connsiteY0" fmla="*/ 298180 h 298180"/>
                <a:gd name="connsiteX1" fmla="*/ 0 w 244986"/>
                <a:gd name="connsiteY1" fmla="*/ 274286 h 298180"/>
                <a:gd name="connsiteX2" fmla="*/ 86279 w 244986"/>
                <a:gd name="connsiteY2" fmla="*/ 158774 h 298180"/>
                <a:gd name="connsiteX3" fmla="*/ 143884 w 244986"/>
                <a:gd name="connsiteY3" fmla="*/ 83000 h 298180"/>
                <a:gd name="connsiteX4" fmla="*/ 148706 w 244986"/>
                <a:gd name="connsiteY4" fmla="*/ 62549 h 298180"/>
                <a:gd name="connsiteX5" fmla="*/ 176347 w 244986"/>
                <a:gd name="connsiteY5" fmla="*/ 3782 h 298180"/>
                <a:gd name="connsiteX6" fmla="*/ 231240 w 244986"/>
                <a:gd name="connsiteY6" fmla="*/ 13038 h 298180"/>
                <a:gd name="connsiteX7" fmla="*/ 242606 w 244986"/>
                <a:gd name="connsiteY7" fmla="*/ 65219 h 298180"/>
                <a:gd name="connsiteX8" fmla="*/ 199682 w 244986"/>
                <a:gd name="connsiteY8" fmla="*/ 97595 h 298180"/>
                <a:gd name="connsiteX9" fmla="*/ 172170 w 244986"/>
                <a:gd name="connsiteY9" fmla="*/ 114644 h 298180"/>
                <a:gd name="connsiteX10" fmla="*/ 116459 w 244986"/>
                <a:gd name="connsiteY10" fmla="*/ 190418 h 298180"/>
                <a:gd name="connsiteX11" fmla="*/ 72244 w 244986"/>
                <a:gd name="connsiteY11" fmla="*/ 248152 h 298180"/>
                <a:gd name="connsiteX12" fmla="*/ 32850 w 244986"/>
                <a:gd name="connsiteY12" fmla="*/ 298180 h 29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986" h="298180">
                  <a:moveTo>
                    <a:pt x="32850" y="298180"/>
                  </a:moveTo>
                  <a:cubicBezTo>
                    <a:pt x="21914" y="290216"/>
                    <a:pt x="10936" y="282251"/>
                    <a:pt x="0" y="274286"/>
                  </a:cubicBezTo>
                  <a:cubicBezTo>
                    <a:pt x="27038" y="234505"/>
                    <a:pt x="57907" y="197565"/>
                    <a:pt x="86279" y="158774"/>
                  </a:cubicBezTo>
                  <a:cubicBezTo>
                    <a:pt x="105007" y="133157"/>
                    <a:pt x="124769" y="108315"/>
                    <a:pt x="143884" y="83000"/>
                  </a:cubicBezTo>
                  <a:cubicBezTo>
                    <a:pt x="148405" y="77015"/>
                    <a:pt x="149869" y="71160"/>
                    <a:pt x="148706" y="62549"/>
                  </a:cubicBezTo>
                  <a:cubicBezTo>
                    <a:pt x="145391" y="37535"/>
                    <a:pt x="146554" y="17860"/>
                    <a:pt x="176347" y="3782"/>
                  </a:cubicBezTo>
                  <a:cubicBezTo>
                    <a:pt x="192449" y="-3796"/>
                    <a:pt x="217376" y="380"/>
                    <a:pt x="231240" y="13038"/>
                  </a:cubicBezTo>
                  <a:cubicBezTo>
                    <a:pt x="243079" y="23844"/>
                    <a:pt x="248461" y="48557"/>
                    <a:pt x="242606" y="65219"/>
                  </a:cubicBezTo>
                  <a:cubicBezTo>
                    <a:pt x="236062" y="83818"/>
                    <a:pt x="218496" y="98843"/>
                    <a:pt x="199682" y="97595"/>
                  </a:cubicBezTo>
                  <a:cubicBezTo>
                    <a:pt x="184914" y="96605"/>
                    <a:pt x="177595" y="106119"/>
                    <a:pt x="172170" y="114644"/>
                  </a:cubicBezTo>
                  <a:cubicBezTo>
                    <a:pt x="155294" y="141208"/>
                    <a:pt x="134499" y="164801"/>
                    <a:pt x="116459" y="190418"/>
                  </a:cubicBezTo>
                  <a:cubicBezTo>
                    <a:pt x="102510" y="210222"/>
                    <a:pt x="88303" y="230113"/>
                    <a:pt x="72244" y="248152"/>
                  </a:cubicBezTo>
                  <a:cubicBezTo>
                    <a:pt x="58079" y="264211"/>
                    <a:pt x="48823" y="283801"/>
                    <a:pt x="32850" y="2981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CC2290-5285-4CDF-8BC2-6093ED36EAC3}"/>
                </a:ext>
              </a:extLst>
            </p:cNvPr>
            <p:cNvSpPr/>
            <p:nvPr/>
          </p:nvSpPr>
          <p:spPr>
            <a:xfrm>
              <a:off x="9303508" y="1773840"/>
              <a:ext cx="244136" cy="296305"/>
            </a:xfrm>
            <a:custGeom>
              <a:avLst/>
              <a:gdLst>
                <a:gd name="connsiteX0" fmla="*/ 244137 w 244136"/>
                <a:gd name="connsiteY0" fmla="*/ 273272 h 296305"/>
                <a:gd name="connsiteX1" fmla="*/ 211847 w 244136"/>
                <a:gd name="connsiteY1" fmla="*/ 296306 h 296305"/>
                <a:gd name="connsiteX2" fmla="*/ 163196 w 244136"/>
                <a:gd name="connsiteY2" fmla="*/ 234352 h 296305"/>
                <a:gd name="connsiteX3" fmla="*/ 104687 w 244136"/>
                <a:gd name="connsiteY3" fmla="*/ 157544 h 296305"/>
                <a:gd name="connsiteX4" fmla="*/ 69038 w 244136"/>
                <a:gd name="connsiteY4" fmla="*/ 110444 h 296305"/>
                <a:gd name="connsiteX5" fmla="*/ 46005 w 244136"/>
                <a:gd name="connsiteY5" fmla="*/ 97442 h 296305"/>
                <a:gd name="connsiteX6" fmla="*/ 5276 w 244136"/>
                <a:gd name="connsiteY6" fmla="*/ 69328 h 296305"/>
                <a:gd name="connsiteX7" fmla="*/ 11691 w 244136"/>
                <a:gd name="connsiteY7" fmla="*/ 16502 h 296305"/>
                <a:gd name="connsiteX8" fmla="*/ 72138 w 244136"/>
                <a:gd name="connsiteY8" fmla="*/ 4662 h 296305"/>
                <a:gd name="connsiteX9" fmla="*/ 97755 w 244136"/>
                <a:gd name="connsiteY9" fmla="*/ 57359 h 296305"/>
                <a:gd name="connsiteX10" fmla="*/ 105677 w 244136"/>
                <a:gd name="connsiteY10" fmla="*/ 88745 h 296305"/>
                <a:gd name="connsiteX11" fmla="*/ 199017 w 244136"/>
                <a:gd name="connsiteY11" fmla="*/ 210802 h 296305"/>
                <a:gd name="connsiteX12" fmla="*/ 234837 w 244136"/>
                <a:gd name="connsiteY12" fmla="*/ 257644 h 296305"/>
                <a:gd name="connsiteX13" fmla="*/ 244137 w 244136"/>
                <a:gd name="connsiteY13" fmla="*/ 273272 h 29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4136" h="296305">
                  <a:moveTo>
                    <a:pt x="244137" y="273272"/>
                  </a:moveTo>
                  <a:cubicBezTo>
                    <a:pt x="232943" y="280376"/>
                    <a:pt x="221835" y="287566"/>
                    <a:pt x="211847" y="296306"/>
                  </a:cubicBezTo>
                  <a:cubicBezTo>
                    <a:pt x="194324" y="276673"/>
                    <a:pt x="178911" y="255405"/>
                    <a:pt x="163196" y="234352"/>
                  </a:cubicBezTo>
                  <a:cubicBezTo>
                    <a:pt x="143951" y="208563"/>
                    <a:pt x="124190" y="183118"/>
                    <a:pt x="104687" y="157544"/>
                  </a:cubicBezTo>
                  <a:cubicBezTo>
                    <a:pt x="92761" y="141873"/>
                    <a:pt x="80491" y="126460"/>
                    <a:pt x="69038" y="110444"/>
                  </a:cubicBezTo>
                  <a:cubicBezTo>
                    <a:pt x="63140" y="102178"/>
                    <a:pt x="57199" y="97442"/>
                    <a:pt x="46005" y="97442"/>
                  </a:cubicBezTo>
                  <a:cubicBezTo>
                    <a:pt x="26803" y="97485"/>
                    <a:pt x="13241" y="84741"/>
                    <a:pt x="5276" y="69328"/>
                  </a:cubicBezTo>
                  <a:cubicBezTo>
                    <a:pt x="-3808" y="51676"/>
                    <a:pt x="-837" y="32431"/>
                    <a:pt x="11691" y="16502"/>
                  </a:cubicBezTo>
                  <a:cubicBezTo>
                    <a:pt x="24435" y="314"/>
                    <a:pt x="52936" y="-4638"/>
                    <a:pt x="72138" y="4662"/>
                  </a:cubicBezTo>
                  <a:cubicBezTo>
                    <a:pt x="91943" y="14263"/>
                    <a:pt x="103998" y="35833"/>
                    <a:pt x="97755" y="57359"/>
                  </a:cubicBezTo>
                  <a:cubicBezTo>
                    <a:pt x="93794" y="70964"/>
                    <a:pt x="98013" y="79015"/>
                    <a:pt x="105677" y="88745"/>
                  </a:cubicBezTo>
                  <a:cubicBezTo>
                    <a:pt x="137321" y="129043"/>
                    <a:pt x="169396" y="169040"/>
                    <a:pt x="199017" y="210802"/>
                  </a:cubicBezTo>
                  <a:cubicBezTo>
                    <a:pt x="210426" y="226903"/>
                    <a:pt x="223987" y="241154"/>
                    <a:pt x="234837" y="257644"/>
                  </a:cubicBezTo>
                  <a:cubicBezTo>
                    <a:pt x="238195" y="262767"/>
                    <a:pt x="241381" y="267847"/>
                    <a:pt x="244137" y="27327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42FF9E4-F60C-4419-9628-3FFBDD27ED35}"/>
                </a:ext>
              </a:extLst>
            </p:cNvPr>
            <p:cNvSpPr/>
            <p:nvPr/>
          </p:nvSpPr>
          <p:spPr>
            <a:xfrm>
              <a:off x="9114346" y="4130636"/>
              <a:ext cx="541233" cy="527920"/>
            </a:xfrm>
            <a:custGeom>
              <a:avLst/>
              <a:gdLst>
                <a:gd name="connsiteX0" fmla="*/ 541233 w 541233"/>
                <a:gd name="connsiteY0" fmla="*/ 527921 h 527920"/>
                <a:gd name="connsiteX1" fmla="*/ 307583 w 541233"/>
                <a:gd name="connsiteY1" fmla="*/ 525897 h 527920"/>
                <a:gd name="connsiteX2" fmla="*/ 190047 w 541233"/>
                <a:gd name="connsiteY2" fmla="*/ 525596 h 527920"/>
                <a:gd name="connsiteX3" fmla="*/ 70789 w 541233"/>
                <a:gd name="connsiteY3" fmla="*/ 488441 h 527920"/>
                <a:gd name="connsiteX4" fmla="*/ 2334 w 541233"/>
                <a:gd name="connsiteY4" fmla="*/ 355449 h 527920"/>
                <a:gd name="connsiteX5" fmla="*/ 9 w 541233"/>
                <a:gd name="connsiteY5" fmla="*/ 12830 h 527920"/>
                <a:gd name="connsiteX6" fmla="*/ 1559 w 541233"/>
                <a:gd name="connsiteY6" fmla="*/ 0 h 527920"/>
                <a:gd name="connsiteX7" fmla="*/ 17532 w 541233"/>
                <a:gd name="connsiteY7" fmla="*/ 46325 h 527920"/>
                <a:gd name="connsiteX8" fmla="*/ 154614 w 541233"/>
                <a:gd name="connsiteY8" fmla="*/ 295518 h 527920"/>
                <a:gd name="connsiteX9" fmla="*/ 522161 w 541233"/>
                <a:gd name="connsiteY9" fmla="*/ 522969 h 527920"/>
                <a:gd name="connsiteX10" fmla="*/ 541233 w 541233"/>
                <a:gd name="connsiteY10" fmla="*/ 527921 h 52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233" h="527920">
                  <a:moveTo>
                    <a:pt x="541233" y="527921"/>
                  </a:moveTo>
                  <a:cubicBezTo>
                    <a:pt x="462532" y="524950"/>
                    <a:pt x="385036" y="526543"/>
                    <a:pt x="307583" y="525897"/>
                  </a:cubicBezTo>
                  <a:cubicBezTo>
                    <a:pt x="268404" y="525596"/>
                    <a:pt x="229225" y="526371"/>
                    <a:pt x="190047" y="525596"/>
                  </a:cubicBezTo>
                  <a:cubicBezTo>
                    <a:pt x="146864" y="524735"/>
                    <a:pt x="105318" y="516253"/>
                    <a:pt x="70789" y="488441"/>
                  </a:cubicBezTo>
                  <a:cubicBezTo>
                    <a:pt x="28640" y="454472"/>
                    <a:pt x="3841" y="410901"/>
                    <a:pt x="2334" y="355449"/>
                  </a:cubicBezTo>
                  <a:cubicBezTo>
                    <a:pt x="-766" y="241271"/>
                    <a:pt x="827" y="127051"/>
                    <a:pt x="9" y="12830"/>
                  </a:cubicBezTo>
                  <a:cubicBezTo>
                    <a:pt x="-34" y="8697"/>
                    <a:pt x="9" y="4521"/>
                    <a:pt x="1559" y="0"/>
                  </a:cubicBezTo>
                  <a:cubicBezTo>
                    <a:pt x="6898" y="15456"/>
                    <a:pt x="12150" y="30913"/>
                    <a:pt x="17532" y="46325"/>
                  </a:cubicBezTo>
                  <a:cubicBezTo>
                    <a:pt x="49047" y="137168"/>
                    <a:pt x="93091" y="221381"/>
                    <a:pt x="154614" y="295518"/>
                  </a:cubicBezTo>
                  <a:cubicBezTo>
                    <a:pt x="251484" y="412365"/>
                    <a:pt x="372895" y="490378"/>
                    <a:pt x="522161" y="522969"/>
                  </a:cubicBezTo>
                  <a:cubicBezTo>
                    <a:pt x="528102" y="524261"/>
                    <a:pt x="534603" y="523142"/>
                    <a:pt x="541233" y="527921"/>
                  </a:cubicBezTo>
                  <a:close/>
                </a:path>
              </a:pathLst>
            </a:custGeom>
            <a:solidFill>
              <a:schemeClr val="bg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F9EBF9-03C1-442C-9DF4-77ABF8AAC256}"/>
                </a:ext>
              </a:extLst>
            </p:cNvPr>
            <p:cNvSpPr/>
            <p:nvPr/>
          </p:nvSpPr>
          <p:spPr>
            <a:xfrm>
              <a:off x="9169334" y="3235168"/>
              <a:ext cx="988592" cy="968709"/>
            </a:xfrm>
            <a:custGeom>
              <a:avLst/>
              <a:gdLst>
                <a:gd name="connsiteX0" fmla="*/ 902184 w 988592"/>
                <a:gd name="connsiteY0" fmla="*/ 1 h 968709"/>
                <a:gd name="connsiteX1" fmla="*/ 988549 w 988592"/>
                <a:gd name="connsiteY1" fmla="*/ 85548 h 968709"/>
                <a:gd name="connsiteX2" fmla="*/ 988592 w 988592"/>
                <a:gd name="connsiteY2" fmla="*/ 879797 h 968709"/>
                <a:gd name="connsiteX3" fmla="*/ 899041 w 988592"/>
                <a:gd name="connsiteY3" fmla="*/ 968659 h 968709"/>
                <a:gd name="connsiteX4" fmla="*/ 88948 w 988592"/>
                <a:gd name="connsiteY4" fmla="*/ 968702 h 968709"/>
                <a:gd name="connsiteX5" fmla="*/ 0 w 988592"/>
                <a:gd name="connsiteY5" fmla="*/ 880443 h 968709"/>
                <a:gd name="connsiteX6" fmla="*/ 259 w 988592"/>
                <a:gd name="connsiteY6" fmla="*/ 87443 h 968709"/>
                <a:gd name="connsiteX7" fmla="*/ 87054 w 988592"/>
                <a:gd name="connsiteY7" fmla="*/ 302 h 968709"/>
                <a:gd name="connsiteX8" fmla="*/ 902184 w 988592"/>
                <a:gd name="connsiteY8" fmla="*/ 1 h 96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8592" h="968709">
                  <a:moveTo>
                    <a:pt x="902184" y="1"/>
                  </a:moveTo>
                  <a:cubicBezTo>
                    <a:pt x="946314" y="-257"/>
                    <a:pt x="988635" y="40773"/>
                    <a:pt x="988549" y="85548"/>
                  </a:cubicBezTo>
                  <a:cubicBezTo>
                    <a:pt x="987903" y="350283"/>
                    <a:pt x="987860" y="615062"/>
                    <a:pt x="988592" y="879797"/>
                  </a:cubicBezTo>
                  <a:cubicBezTo>
                    <a:pt x="988721" y="928662"/>
                    <a:pt x="949499" y="968702"/>
                    <a:pt x="899041" y="968659"/>
                  </a:cubicBezTo>
                  <a:cubicBezTo>
                    <a:pt x="654024" y="968616"/>
                    <a:pt x="113962" y="968358"/>
                    <a:pt x="88948" y="968702"/>
                  </a:cubicBezTo>
                  <a:cubicBezTo>
                    <a:pt x="41418" y="969348"/>
                    <a:pt x="-86" y="929610"/>
                    <a:pt x="0" y="880443"/>
                  </a:cubicBezTo>
                  <a:cubicBezTo>
                    <a:pt x="560" y="616095"/>
                    <a:pt x="259" y="351790"/>
                    <a:pt x="259" y="87443"/>
                  </a:cubicBezTo>
                  <a:cubicBezTo>
                    <a:pt x="259" y="38362"/>
                    <a:pt x="38146" y="302"/>
                    <a:pt x="87054" y="302"/>
                  </a:cubicBezTo>
                  <a:cubicBezTo>
                    <a:pt x="222974" y="260"/>
                    <a:pt x="766350" y="819"/>
                    <a:pt x="902184" y="1"/>
                  </a:cubicBezTo>
                  <a:close/>
                </a:path>
              </a:pathLst>
            </a:custGeom>
            <a:solidFill>
              <a:schemeClr val="bg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E90755-5079-4EC8-BD04-8079E3BA480D}"/>
                </a:ext>
              </a:extLst>
            </p:cNvPr>
            <p:cNvSpPr/>
            <p:nvPr/>
          </p:nvSpPr>
          <p:spPr>
            <a:xfrm>
              <a:off x="9414753" y="2649902"/>
              <a:ext cx="510297" cy="152425"/>
            </a:xfrm>
            <a:custGeom>
              <a:avLst/>
              <a:gdLst>
                <a:gd name="connsiteX0" fmla="*/ 254861 w 510297"/>
                <a:gd name="connsiteY0" fmla="*/ 43 h 152425"/>
                <a:gd name="connsiteX1" fmla="*/ 476026 w 510297"/>
                <a:gd name="connsiteY1" fmla="*/ 43 h 152425"/>
                <a:gd name="connsiteX2" fmla="*/ 509909 w 510297"/>
                <a:gd name="connsiteY2" fmla="*/ 32634 h 152425"/>
                <a:gd name="connsiteX3" fmla="*/ 509909 w 510297"/>
                <a:gd name="connsiteY3" fmla="*/ 120119 h 152425"/>
                <a:gd name="connsiteX4" fmla="*/ 483475 w 510297"/>
                <a:gd name="connsiteY4" fmla="*/ 150988 h 152425"/>
                <a:gd name="connsiteX5" fmla="*/ 469913 w 510297"/>
                <a:gd name="connsiteY5" fmla="*/ 152366 h 152425"/>
                <a:gd name="connsiteX6" fmla="*/ 40111 w 510297"/>
                <a:gd name="connsiteY6" fmla="*/ 152323 h 152425"/>
                <a:gd name="connsiteX7" fmla="*/ 17938 w 510297"/>
                <a:gd name="connsiteY7" fmla="*/ 149654 h 152425"/>
                <a:gd name="connsiteX8" fmla="*/ 71 w 510297"/>
                <a:gd name="connsiteY8" fmla="*/ 122702 h 152425"/>
                <a:gd name="connsiteX9" fmla="*/ 28 w 510297"/>
                <a:gd name="connsiteY9" fmla="*/ 31429 h 152425"/>
                <a:gd name="connsiteX10" fmla="*/ 31242 w 510297"/>
                <a:gd name="connsiteY10" fmla="*/ 0 h 152425"/>
                <a:gd name="connsiteX11" fmla="*/ 254861 w 510297"/>
                <a:gd name="connsiteY11" fmla="*/ 43 h 1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0297" h="152425">
                  <a:moveTo>
                    <a:pt x="254861" y="43"/>
                  </a:moveTo>
                  <a:cubicBezTo>
                    <a:pt x="328568" y="43"/>
                    <a:pt x="402276" y="43"/>
                    <a:pt x="476026" y="43"/>
                  </a:cubicBezTo>
                  <a:cubicBezTo>
                    <a:pt x="497295" y="43"/>
                    <a:pt x="509522" y="11237"/>
                    <a:pt x="509909" y="32634"/>
                  </a:cubicBezTo>
                  <a:cubicBezTo>
                    <a:pt x="510469" y="61782"/>
                    <a:pt x="510383" y="90972"/>
                    <a:pt x="509909" y="120119"/>
                  </a:cubicBezTo>
                  <a:cubicBezTo>
                    <a:pt x="509608" y="138029"/>
                    <a:pt x="501256" y="147243"/>
                    <a:pt x="483475" y="150988"/>
                  </a:cubicBezTo>
                  <a:cubicBezTo>
                    <a:pt x="479040" y="151935"/>
                    <a:pt x="474433" y="152366"/>
                    <a:pt x="469913" y="152366"/>
                  </a:cubicBezTo>
                  <a:cubicBezTo>
                    <a:pt x="326631" y="152452"/>
                    <a:pt x="183392" y="152452"/>
                    <a:pt x="40111" y="152323"/>
                  </a:cubicBezTo>
                  <a:cubicBezTo>
                    <a:pt x="32706" y="152323"/>
                    <a:pt x="25171" y="151290"/>
                    <a:pt x="17938" y="149654"/>
                  </a:cubicBezTo>
                  <a:cubicBezTo>
                    <a:pt x="7089" y="147243"/>
                    <a:pt x="114" y="136393"/>
                    <a:pt x="71" y="122702"/>
                  </a:cubicBezTo>
                  <a:cubicBezTo>
                    <a:pt x="-58" y="92263"/>
                    <a:pt x="28" y="61868"/>
                    <a:pt x="28" y="31429"/>
                  </a:cubicBezTo>
                  <a:cubicBezTo>
                    <a:pt x="28" y="10290"/>
                    <a:pt x="10103" y="0"/>
                    <a:pt x="31242" y="0"/>
                  </a:cubicBezTo>
                  <a:cubicBezTo>
                    <a:pt x="105767" y="0"/>
                    <a:pt x="180336" y="43"/>
                    <a:pt x="254861" y="43"/>
                  </a:cubicBezTo>
                  <a:close/>
                </a:path>
              </a:pathLst>
            </a:custGeom>
            <a:solidFill>
              <a:schemeClr val="bg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5F34B3B-AAC9-4D91-98CC-4E918CE18340}"/>
                </a:ext>
              </a:extLst>
            </p:cNvPr>
            <p:cNvSpPr/>
            <p:nvPr/>
          </p:nvSpPr>
          <p:spPr>
            <a:xfrm>
              <a:off x="9747412" y="2347365"/>
              <a:ext cx="170017" cy="170148"/>
            </a:xfrm>
            <a:custGeom>
              <a:avLst/>
              <a:gdLst>
                <a:gd name="connsiteX0" fmla="*/ 84169 w 170017"/>
                <a:gd name="connsiteY0" fmla="*/ 170148 h 170148"/>
                <a:gd name="connsiteX1" fmla="*/ 0 w 170017"/>
                <a:gd name="connsiteY1" fmla="*/ 84257 h 170148"/>
                <a:gd name="connsiteX2" fmla="*/ 85547 w 170017"/>
                <a:gd name="connsiteY2" fmla="*/ 1 h 170148"/>
                <a:gd name="connsiteX3" fmla="*/ 170018 w 170017"/>
                <a:gd name="connsiteY3" fmla="*/ 85548 h 170148"/>
                <a:gd name="connsiteX4" fmla="*/ 84169 w 170017"/>
                <a:gd name="connsiteY4" fmla="*/ 170148 h 17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017" h="170148">
                  <a:moveTo>
                    <a:pt x="84169" y="170148"/>
                  </a:moveTo>
                  <a:cubicBezTo>
                    <a:pt x="36036" y="170062"/>
                    <a:pt x="-86" y="133165"/>
                    <a:pt x="0" y="84257"/>
                  </a:cubicBezTo>
                  <a:cubicBezTo>
                    <a:pt x="86" y="38060"/>
                    <a:pt x="39007" y="-257"/>
                    <a:pt x="85547" y="1"/>
                  </a:cubicBezTo>
                  <a:cubicBezTo>
                    <a:pt x="131873" y="260"/>
                    <a:pt x="170061" y="38922"/>
                    <a:pt x="170018" y="85548"/>
                  </a:cubicBezTo>
                  <a:cubicBezTo>
                    <a:pt x="169975" y="133295"/>
                    <a:pt x="132518" y="170234"/>
                    <a:pt x="84169" y="170148"/>
                  </a:cubicBezTo>
                  <a:close/>
                </a:path>
              </a:pathLst>
            </a:custGeom>
            <a:solidFill>
              <a:schemeClr val="bg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459D237-393F-4F8B-9D68-17A1177AFA9D}"/>
                </a:ext>
              </a:extLst>
            </p:cNvPr>
            <p:cNvSpPr/>
            <p:nvPr/>
          </p:nvSpPr>
          <p:spPr>
            <a:xfrm>
              <a:off x="9421380" y="2348137"/>
              <a:ext cx="170136" cy="169707"/>
            </a:xfrm>
            <a:custGeom>
              <a:avLst/>
              <a:gdLst>
                <a:gd name="connsiteX0" fmla="*/ 83641 w 170136"/>
                <a:gd name="connsiteY0" fmla="*/ 169505 h 169707"/>
                <a:gd name="connsiteX1" fmla="*/ 32 w 170136"/>
                <a:gd name="connsiteY1" fmla="*/ 83915 h 169707"/>
                <a:gd name="connsiteX2" fmla="*/ 84675 w 170136"/>
                <a:gd name="connsiteY2" fmla="*/ 3 h 169707"/>
                <a:gd name="connsiteX3" fmla="*/ 170136 w 170136"/>
                <a:gd name="connsiteY3" fmla="*/ 85637 h 169707"/>
                <a:gd name="connsiteX4" fmla="*/ 83641 w 170136"/>
                <a:gd name="connsiteY4" fmla="*/ 169505 h 16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6" h="169707">
                  <a:moveTo>
                    <a:pt x="83641" y="169505"/>
                  </a:moveTo>
                  <a:cubicBezTo>
                    <a:pt x="42396" y="172992"/>
                    <a:pt x="-1346" y="130972"/>
                    <a:pt x="32" y="83915"/>
                  </a:cubicBezTo>
                  <a:cubicBezTo>
                    <a:pt x="1323" y="39354"/>
                    <a:pt x="35766" y="-427"/>
                    <a:pt x="84675" y="3"/>
                  </a:cubicBezTo>
                  <a:cubicBezTo>
                    <a:pt x="136726" y="477"/>
                    <a:pt x="170265" y="38020"/>
                    <a:pt x="170136" y="85637"/>
                  </a:cubicBezTo>
                  <a:cubicBezTo>
                    <a:pt x="170049" y="136612"/>
                    <a:pt x="128159" y="172518"/>
                    <a:pt x="83641" y="169505"/>
                  </a:cubicBezTo>
                  <a:close/>
                </a:path>
              </a:pathLst>
            </a:custGeom>
            <a:solidFill>
              <a:schemeClr val="bg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FD39-5655-4C22-A8BC-DA33C3921823}"/>
                </a:ext>
              </a:extLst>
            </p:cNvPr>
            <p:cNvSpPr/>
            <p:nvPr/>
          </p:nvSpPr>
          <p:spPr>
            <a:xfrm>
              <a:off x="9734410" y="5609256"/>
              <a:ext cx="392820" cy="391366"/>
            </a:xfrm>
            <a:custGeom>
              <a:avLst/>
              <a:gdLst>
                <a:gd name="connsiteX0" fmla="*/ 196711 w 392820"/>
                <a:gd name="connsiteY0" fmla="*/ 391232 h 391366"/>
                <a:gd name="connsiteX1" fmla="*/ 0 w 392820"/>
                <a:gd name="connsiteY1" fmla="*/ 195683 h 391366"/>
                <a:gd name="connsiteX2" fmla="*/ 197314 w 392820"/>
                <a:gd name="connsiteY2" fmla="*/ 6 h 391366"/>
                <a:gd name="connsiteX3" fmla="*/ 392819 w 392820"/>
                <a:gd name="connsiteY3" fmla="*/ 196501 h 391366"/>
                <a:gd name="connsiteX4" fmla="*/ 196711 w 392820"/>
                <a:gd name="connsiteY4" fmla="*/ 391232 h 39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20" h="391366">
                  <a:moveTo>
                    <a:pt x="196711" y="391232"/>
                  </a:moveTo>
                  <a:cubicBezTo>
                    <a:pt x="92091" y="395365"/>
                    <a:pt x="-172" y="304049"/>
                    <a:pt x="0" y="195683"/>
                  </a:cubicBezTo>
                  <a:cubicBezTo>
                    <a:pt x="172" y="89427"/>
                    <a:pt x="90714" y="-813"/>
                    <a:pt x="197314" y="6"/>
                  </a:cubicBezTo>
                  <a:cubicBezTo>
                    <a:pt x="303010" y="824"/>
                    <a:pt x="393207" y="89126"/>
                    <a:pt x="392819" y="196501"/>
                  </a:cubicBezTo>
                  <a:cubicBezTo>
                    <a:pt x="392432" y="303403"/>
                    <a:pt x="304302" y="394504"/>
                    <a:pt x="196711" y="391232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B9A8908-DB24-451E-8B3C-C06956B09F9C}"/>
                </a:ext>
              </a:extLst>
            </p:cNvPr>
            <p:cNvSpPr/>
            <p:nvPr/>
          </p:nvSpPr>
          <p:spPr>
            <a:xfrm>
              <a:off x="9197087" y="5610596"/>
              <a:ext cx="392495" cy="392385"/>
            </a:xfrm>
            <a:custGeom>
              <a:avLst/>
              <a:gdLst>
                <a:gd name="connsiteX0" fmla="*/ 195909 w 392495"/>
                <a:gd name="connsiteY0" fmla="*/ 392346 h 392385"/>
                <a:gd name="connsiteX1" fmla="*/ 16 w 392495"/>
                <a:gd name="connsiteY1" fmla="*/ 194300 h 392385"/>
                <a:gd name="connsiteX2" fmla="*/ 195134 w 392495"/>
                <a:gd name="connsiteY2" fmla="*/ 0 h 392385"/>
                <a:gd name="connsiteX3" fmla="*/ 392491 w 392495"/>
                <a:gd name="connsiteY3" fmla="*/ 199725 h 392385"/>
                <a:gd name="connsiteX4" fmla="*/ 195909 w 392495"/>
                <a:gd name="connsiteY4" fmla="*/ 392346 h 39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95" h="392385">
                  <a:moveTo>
                    <a:pt x="195909" y="392346"/>
                  </a:moveTo>
                  <a:cubicBezTo>
                    <a:pt x="89438" y="393595"/>
                    <a:pt x="-1404" y="304431"/>
                    <a:pt x="16" y="194300"/>
                  </a:cubicBezTo>
                  <a:cubicBezTo>
                    <a:pt x="1437" y="86366"/>
                    <a:pt x="88491" y="216"/>
                    <a:pt x="195134" y="0"/>
                  </a:cubicBezTo>
                  <a:cubicBezTo>
                    <a:pt x="305911" y="-215"/>
                    <a:pt x="393180" y="87356"/>
                    <a:pt x="392491" y="199725"/>
                  </a:cubicBezTo>
                  <a:cubicBezTo>
                    <a:pt x="391845" y="304474"/>
                    <a:pt x="302165" y="394542"/>
                    <a:pt x="195909" y="392346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C69D1B-2ACA-44C2-80D8-08B27075E233}"/>
                </a:ext>
              </a:extLst>
            </p:cNvPr>
            <p:cNvSpPr/>
            <p:nvPr/>
          </p:nvSpPr>
          <p:spPr>
            <a:xfrm>
              <a:off x="9182466" y="3248311"/>
              <a:ext cx="962576" cy="942007"/>
            </a:xfrm>
            <a:custGeom>
              <a:avLst/>
              <a:gdLst>
                <a:gd name="connsiteX0" fmla="*/ 83567 w 962576"/>
                <a:gd name="connsiteY0" fmla="*/ 941997 h 942007"/>
                <a:gd name="connsiteX1" fmla="*/ 0 w 962576"/>
                <a:gd name="connsiteY1" fmla="*/ 858646 h 942007"/>
                <a:gd name="connsiteX2" fmla="*/ 0 w 962576"/>
                <a:gd name="connsiteY2" fmla="*/ 80671 h 942007"/>
                <a:gd name="connsiteX3" fmla="*/ 80165 w 962576"/>
                <a:gd name="connsiteY3" fmla="*/ 32 h 942007"/>
                <a:gd name="connsiteX4" fmla="*/ 882724 w 962576"/>
                <a:gd name="connsiteY4" fmla="*/ 32 h 942007"/>
                <a:gd name="connsiteX5" fmla="*/ 962545 w 962576"/>
                <a:gd name="connsiteY5" fmla="*/ 79767 h 942007"/>
                <a:gd name="connsiteX6" fmla="*/ 962545 w 962576"/>
                <a:gd name="connsiteY6" fmla="*/ 861487 h 942007"/>
                <a:gd name="connsiteX7" fmla="*/ 882379 w 962576"/>
                <a:gd name="connsiteY7" fmla="*/ 941954 h 942007"/>
                <a:gd name="connsiteX8" fmla="*/ 83567 w 962576"/>
                <a:gd name="connsiteY8" fmla="*/ 941997 h 94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2576" h="942007">
                  <a:moveTo>
                    <a:pt x="83567" y="941997"/>
                  </a:moveTo>
                  <a:cubicBezTo>
                    <a:pt x="29707" y="941997"/>
                    <a:pt x="0" y="912333"/>
                    <a:pt x="0" y="858646"/>
                  </a:cubicBezTo>
                  <a:cubicBezTo>
                    <a:pt x="0" y="599335"/>
                    <a:pt x="0" y="339982"/>
                    <a:pt x="0" y="80671"/>
                  </a:cubicBezTo>
                  <a:cubicBezTo>
                    <a:pt x="0" y="31375"/>
                    <a:pt x="31041" y="32"/>
                    <a:pt x="80165" y="32"/>
                  </a:cubicBezTo>
                  <a:cubicBezTo>
                    <a:pt x="347699" y="-11"/>
                    <a:pt x="615190" y="-11"/>
                    <a:pt x="882724" y="32"/>
                  </a:cubicBezTo>
                  <a:cubicBezTo>
                    <a:pt x="931202" y="32"/>
                    <a:pt x="962545" y="31375"/>
                    <a:pt x="962545" y="79767"/>
                  </a:cubicBezTo>
                  <a:cubicBezTo>
                    <a:pt x="962587" y="340326"/>
                    <a:pt x="962587" y="600928"/>
                    <a:pt x="962545" y="861487"/>
                  </a:cubicBezTo>
                  <a:cubicBezTo>
                    <a:pt x="962545" y="910999"/>
                    <a:pt x="931718" y="941954"/>
                    <a:pt x="882379" y="941954"/>
                  </a:cubicBezTo>
                  <a:cubicBezTo>
                    <a:pt x="748225" y="942040"/>
                    <a:pt x="215654" y="941997"/>
                    <a:pt x="83567" y="941997"/>
                  </a:cubicBezTo>
                  <a:close/>
                </a:path>
              </a:pathLst>
            </a:custGeom>
            <a:solidFill>
              <a:schemeClr val="accent2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37EDC3E-EE7E-4515-9519-63A3245F6D7B}"/>
                </a:ext>
              </a:extLst>
            </p:cNvPr>
            <p:cNvSpPr/>
            <p:nvPr/>
          </p:nvSpPr>
          <p:spPr>
            <a:xfrm>
              <a:off x="9427325" y="2662969"/>
              <a:ext cx="483420" cy="124962"/>
            </a:xfrm>
            <a:custGeom>
              <a:avLst/>
              <a:gdLst>
                <a:gd name="connsiteX0" fmla="*/ 242117 w 483420"/>
                <a:gd name="connsiteY0" fmla="*/ 124962 h 124962"/>
                <a:gd name="connsiteX1" fmla="*/ 22071 w 483420"/>
                <a:gd name="connsiteY1" fmla="*/ 124962 h 124962"/>
                <a:gd name="connsiteX2" fmla="*/ 28 w 483420"/>
                <a:gd name="connsiteY2" fmla="*/ 103134 h 124962"/>
                <a:gd name="connsiteX3" fmla="*/ 71 w 483420"/>
                <a:gd name="connsiteY3" fmla="*/ 19309 h 124962"/>
                <a:gd name="connsiteX4" fmla="*/ 18713 w 483420"/>
                <a:gd name="connsiteY4" fmla="*/ 65 h 124962"/>
                <a:gd name="connsiteX5" fmla="*/ 465048 w 483420"/>
                <a:gd name="connsiteY5" fmla="*/ 65 h 124962"/>
                <a:gd name="connsiteX6" fmla="*/ 483259 w 483420"/>
                <a:gd name="connsiteY6" fmla="*/ 18405 h 124962"/>
                <a:gd name="connsiteX7" fmla="*/ 483259 w 483420"/>
                <a:gd name="connsiteY7" fmla="*/ 105976 h 124962"/>
                <a:gd name="connsiteX8" fmla="*/ 463369 w 483420"/>
                <a:gd name="connsiteY8" fmla="*/ 124876 h 124962"/>
                <a:gd name="connsiteX9" fmla="*/ 242117 w 483420"/>
                <a:gd name="connsiteY9" fmla="*/ 124962 h 12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3420" h="124962">
                  <a:moveTo>
                    <a:pt x="242117" y="124962"/>
                  </a:moveTo>
                  <a:cubicBezTo>
                    <a:pt x="168754" y="124962"/>
                    <a:pt x="95434" y="124962"/>
                    <a:pt x="22071" y="124962"/>
                  </a:cubicBezTo>
                  <a:cubicBezTo>
                    <a:pt x="3989" y="124962"/>
                    <a:pt x="71" y="121045"/>
                    <a:pt x="28" y="103134"/>
                  </a:cubicBezTo>
                  <a:cubicBezTo>
                    <a:pt x="28" y="75193"/>
                    <a:pt x="-58" y="47251"/>
                    <a:pt x="71" y="19309"/>
                  </a:cubicBezTo>
                  <a:cubicBezTo>
                    <a:pt x="114" y="5575"/>
                    <a:pt x="5238" y="108"/>
                    <a:pt x="18713" y="65"/>
                  </a:cubicBezTo>
                  <a:cubicBezTo>
                    <a:pt x="167506" y="-22"/>
                    <a:pt x="316255" y="-22"/>
                    <a:pt x="465048" y="65"/>
                  </a:cubicBezTo>
                  <a:cubicBezTo>
                    <a:pt x="478007" y="65"/>
                    <a:pt x="483173" y="5317"/>
                    <a:pt x="483259" y="18405"/>
                  </a:cubicBezTo>
                  <a:cubicBezTo>
                    <a:pt x="483475" y="47596"/>
                    <a:pt x="483475" y="76786"/>
                    <a:pt x="483259" y="105976"/>
                  </a:cubicBezTo>
                  <a:cubicBezTo>
                    <a:pt x="483173" y="120528"/>
                    <a:pt x="478480" y="124876"/>
                    <a:pt x="463369" y="124876"/>
                  </a:cubicBezTo>
                  <a:cubicBezTo>
                    <a:pt x="389661" y="124962"/>
                    <a:pt x="315868" y="124962"/>
                    <a:pt x="242117" y="124962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C9F6EF3-B771-4466-A1D0-69A28C3B36C6}"/>
                </a:ext>
              </a:extLst>
            </p:cNvPr>
            <p:cNvSpPr/>
            <p:nvPr/>
          </p:nvSpPr>
          <p:spPr>
            <a:xfrm>
              <a:off x="9760152" y="2361229"/>
              <a:ext cx="144240" cy="143454"/>
            </a:xfrm>
            <a:custGeom>
              <a:avLst/>
              <a:gdLst>
                <a:gd name="connsiteX0" fmla="*/ 72161 w 144240"/>
                <a:gd name="connsiteY0" fmla="*/ 143454 h 143454"/>
                <a:gd name="connsiteX1" fmla="*/ 3 w 144240"/>
                <a:gd name="connsiteY1" fmla="*/ 72373 h 143454"/>
                <a:gd name="connsiteX2" fmla="*/ 71989 w 144240"/>
                <a:gd name="connsiteY2" fmla="*/ 0 h 143454"/>
                <a:gd name="connsiteX3" fmla="*/ 144232 w 144240"/>
                <a:gd name="connsiteY3" fmla="*/ 72201 h 143454"/>
                <a:gd name="connsiteX4" fmla="*/ 72161 w 144240"/>
                <a:gd name="connsiteY4" fmla="*/ 143454 h 14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40" h="143454">
                  <a:moveTo>
                    <a:pt x="72161" y="143454"/>
                  </a:moveTo>
                  <a:cubicBezTo>
                    <a:pt x="33155" y="143497"/>
                    <a:pt x="391" y="111250"/>
                    <a:pt x="3" y="72373"/>
                  </a:cubicBezTo>
                  <a:cubicBezTo>
                    <a:pt x="-384" y="32764"/>
                    <a:pt x="32078" y="86"/>
                    <a:pt x="71989" y="0"/>
                  </a:cubicBezTo>
                  <a:cubicBezTo>
                    <a:pt x="111813" y="-86"/>
                    <a:pt x="144835" y="32936"/>
                    <a:pt x="144232" y="72201"/>
                  </a:cubicBezTo>
                  <a:cubicBezTo>
                    <a:pt x="143586" y="111422"/>
                    <a:pt x="111253" y="143411"/>
                    <a:pt x="72161" y="143454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791E68-4142-491D-9001-63A62454057F}"/>
                </a:ext>
              </a:extLst>
            </p:cNvPr>
            <p:cNvSpPr/>
            <p:nvPr/>
          </p:nvSpPr>
          <p:spPr>
            <a:xfrm>
              <a:off x="9434585" y="2361702"/>
              <a:ext cx="143455" cy="143240"/>
            </a:xfrm>
            <a:custGeom>
              <a:avLst/>
              <a:gdLst>
                <a:gd name="connsiteX0" fmla="*/ 143455 w 143455"/>
                <a:gd name="connsiteY0" fmla="*/ 72158 h 143240"/>
                <a:gd name="connsiteX1" fmla="*/ 70608 w 143455"/>
                <a:gd name="connsiteY1" fmla="*/ 143239 h 143240"/>
                <a:gd name="connsiteX2" fmla="*/ 1 w 143455"/>
                <a:gd name="connsiteY2" fmla="*/ 71124 h 143240"/>
                <a:gd name="connsiteX3" fmla="*/ 71641 w 143455"/>
                <a:gd name="connsiteY3" fmla="*/ 0 h 143240"/>
                <a:gd name="connsiteX4" fmla="*/ 143455 w 143455"/>
                <a:gd name="connsiteY4" fmla="*/ 72158 h 14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455" h="143240">
                  <a:moveTo>
                    <a:pt x="143455" y="72158"/>
                  </a:moveTo>
                  <a:cubicBezTo>
                    <a:pt x="143282" y="112111"/>
                    <a:pt x="111078" y="143497"/>
                    <a:pt x="70608" y="143239"/>
                  </a:cubicBezTo>
                  <a:cubicBezTo>
                    <a:pt x="31473" y="142980"/>
                    <a:pt x="-172" y="110690"/>
                    <a:pt x="1" y="71124"/>
                  </a:cubicBezTo>
                  <a:cubicBezTo>
                    <a:pt x="173" y="31817"/>
                    <a:pt x="32334" y="-86"/>
                    <a:pt x="71641" y="0"/>
                  </a:cubicBezTo>
                  <a:cubicBezTo>
                    <a:pt x="111767" y="43"/>
                    <a:pt x="143627" y="32075"/>
                    <a:pt x="143455" y="72158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3588EC-6473-46F5-9327-4456CF6504C4}"/>
                </a:ext>
              </a:extLst>
            </p:cNvPr>
            <p:cNvSpPr/>
            <p:nvPr/>
          </p:nvSpPr>
          <p:spPr>
            <a:xfrm>
              <a:off x="9837392" y="5706992"/>
              <a:ext cx="194216" cy="193697"/>
            </a:xfrm>
            <a:custGeom>
              <a:avLst/>
              <a:gdLst>
                <a:gd name="connsiteX0" fmla="*/ 97000 w 194216"/>
                <a:gd name="connsiteY0" fmla="*/ 0 h 193697"/>
                <a:gd name="connsiteX1" fmla="*/ 194215 w 194216"/>
                <a:gd name="connsiteY1" fmla="*/ 96569 h 193697"/>
                <a:gd name="connsiteX2" fmla="*/ 97603 w 194216"/>
                <a:gd name="connsiteY2" fmla="*/ 193697 h 193697"/>
                <a:gd name="connsiteX3" fmla="*/ 1 w 194216"/>
                <a:gd name="connsiteY3" fmla="*/ 97818 h 193697"/>
                <a:gd name="connsiteX4" fmla="*/ 97000 w 194216"/>
                <a:gd name="connsiteY4" fmla="*/ 0 h 1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16" h="193697">
                  <a:moveTo>
                    <a:pt x="97000" y="0"/>
                  </a:moveTo>
                  <a:cubicBezTo>
                    <a:pt x="150516" y="-129"/>
                    <a:pt x="193871" y="42882"/>
                    <a:pt x="194215" y="96569"/>
                  </a:cubicBezTo>
                  <a:cubicBezTo>
                    <a:pt x="194559" y="149826"/>
                    <a:pt x="151119" y="193525"/>
                    <a:pt x="97603" y="193697"/>
                  </a:cubicBezTo>
                  <a:cubicBezTo>
                    <a:pt x="43614" y="193870"/>
                    <a:pt x="303" y="151333"/>
                    <a:pt x="1" y="97818"/>
                  </a:cubicBezTo>
                  <a:cubicBezTo>
                    <a:pt x="-257" y="43269"/>
                    <a:pt x="42452" y="173"/>
                    <a:pt x="970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BD74FEF-F61B-42F6-A779-470BE8DB133C}"/>
                </a:ext>
              </a:extLst>
            </p:cNvPr>
            <p:cNvSpPr/>
            <p:nvPr/>
          </p:nvSpPr>
          <p:spPr>
            <a:xfrm>
              <a:off x="9299786" y="5708154"/>
              <a:ext cx="194473" cy="194516"/>
            </a:xfrm>
            <a:custGeom>
              <a:avLst/>
              <a:gdLst>
                <a:gd name="connsiteX0" fmla="*/ 96655 w 194473"/>
                <a:gd name="connsiteY0" fmla="*/ 194516 h 194516"/>
                <a:gd name="connsiteX1" fmla="*/ 0 w 194473"/>
                <a:gd name="connsiteY1" fmla="*/ 97172 h 194516"/>
                <a:gd name="connsiteX2" fmla="*/ 97086 w 194473"/>
                <a:gd name="connsiteY2" fmla="*/ 1 h 194516"/>
                <a:gd name="connsiteX3" fmla="*/ 194472 w 194473"/>
                <a:gd name="connsiteY3" fmla="*/ 96957 h 194516"/>
                <a:gd name="connsiteX4" fmla="*/ 96655 w 194473"/>
                <a:gd name="connsiteY4" fmla="*/ 194516 h 19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473" h="194516">
                  <a:moveTo>
                    <a:pt x="96655" y="194516"/>
                  </a:moveTo>
                  <a:cubicBezTo>
                    <a:pt x="43355" y="194344"/>
                    <a:pt x="-129" y="150558"/>
                    <a:pt x="0" y="97172"/>
                  </a:cubicBezTo>
                  <a:cubicBezTo>
                    <a:pt x="129" y="44001"/>
                    <a:pt x="43829" y="259"/>
                    <a:pt x="97086" y="1"/>
                  </a:cubicBezTo>
                  <a:cubicBezTo>
                    <a:pt x="149869" y="-214"/>
                    <a:pt x="194257" y="43915"/>
                    <a:pt x="194472" y="96957"/>
                  </a:cubicBezTo>
                  <a:cubicBezTo>
                    <a:pt x="194731" y="150688"/>
                    <a:pt x="150601" y="194645"/>
                    <a:pt x="96655" y="19451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AB21C6-94E4-472B-9079-009C7DB9D136}"/>
                </a:ext>
              </a:extLst>
            </p:cNvPr>
            <p:cNvSpPr/>
            <p:nvPr/>
          </p:nvSpPr>
          <p:spPr>
            <a:xfrm>
              <a:off x="9320909" y="3363921"/>
              <a:ext cx="681551" cy="394648"/>
            </a:xfrm>
            <a:custGeom>
              <a:avLst/>
              <a:gdLst>
                <a:gd name="connsiteX0" fmla="*/ 66405 w 681551"/>
                <a:gd name="connsiteY0" fmla="*/ 394606 h 394648"/>
                <a:gd name="connsiteX1" fmla="*/ 275 w 681551"/>
                <a:gd name="connsiteY1" fmla="*/ 329466 h 394648"/>
                <a:gd name="connsiteX2" fmla="*/ 275 w 681551"/>
                <a:gd name="connsiteY2" fmla="*/ 65592 h 394648"/>
                <a:gd name="connsiteX3" fmla="*/ 66362 w 681551"/>
                <a:gd name="connsiteY3" fmla="*/ 65 h 394648"/>
                <a:gd name="connsiteX4" fmla="*/ 615077 w 681551"/>
                <a:gd name="connsiteY4" fmla="*/ 65 h 394648"/>
                <a:gd name="connsiteX5" fmla="*/ 681551 w 681551"/>
                <a:gd name="connsiteY5" fmla="*/ 67443 h 394648"/>
                <a:gd name="connsiteX6" fmla="*/ 681551 w 681551"/>
                <a:gd name="connsiteY6" fmla="*/ 330069 h 394648"/>
                <a:gd name="connsiteX7" fmla="*/ 617574 w 681551"/>
                <a:gd name="connsiteY7" fmla="*/ 394563 h 394648"/>
                <a:gd name="connsiteX8" fmla="*/ 66405 w 681551"/>
                <a:gd name="connsiteY8" fmla="*/ 394606 h 39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1551" h="394648">
                  <a:moveTo>
                    <a:pt x="66405" y="394606"/>
                  </a:moveTo>
                  <a:cubicBezTo>
                    <a:pt x="26451" y="394606"/>
                    <a:pt x="447" y="369506"/>
                    <a:pt x="275" y="329466"/>
                  </a:cubicBezTo>
                  <a:cubicBezTo>
                    <a:pt x="-70" y="241508"/>
                    <a:pt x="-113" y="153550"/>
                    <a:pt x="275" y="65592"/>
                  </a:cubicBezTo>
                  <a:cubicBezTo>
                    <a:pt x="447" y="25681"/>
                    <a:pt x="26623" y="108"/>
                    <a:pt x="66362" y="65"/>
                  </a:cubicBezTo>
                  <a:cubicBezTo>
                    <a:pt x="249252" y="-22"/>
                    <a:pt x="432143" y="-22"/>
                    <a:pt x="615077" y="65"/>
                  </a:cubicBezTo>
                  <a:cubicBezTo>
                    <a:pt x="656322" y="65"/>
                    <a:pt x="681551" y="25940"/>
                    <a:pt x="681551" y="67443"/>
                  </a:cubicBezTo>
                  <a:cubicBezTo>
                    <a:pt x="681551" y="154971"/>
                    <a:pt x="681551" y="242498"/>
                    <a:pt x="681551" y="330069"/>
                  </a:cubicBezTo>
                  <a:cubicBezTo>
                    <a:pt x="681551" y="368343"/>
                    <a:pt x="655676" y="394520"/>
                    <a:pt x="617574" y="394563"/>
                  </a:cubicBezTo>
                  <a:cubicBezTo>
                    <a:pt x="525526" y="394692"/>
                    <a:pt x="158065" y="394649"/>
                    <a:pt x="66405" y="39460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AF9177B-AB6E-47AF-9C49-DCD887ED2F28}"/>
                </a:ext>
              </a:extLst>
            </p:cNvPr>
            <p:cNvSpPr/>
            <p:nvPr/>
          </p:nvSpPr>
          <p:spPr>
            <a:xfrm>
              <a:off x="9239285" y="3838132"/>
              <a:ext cx="851037" cy="43139"/>
            </a:xfrm>
            <a:custGeom>
              <a:avLst/>
              <a:gdLst>
                <a:gd name="connsiteX0" fmla="*/ 13142 w 851037"/>
                <a:gd name="connsiteY0" fmla="*/ 43139 h 43139"/>
                <a:gd name="connsiteX1" fmla="*/ 10 w 851037"/>
                <a:gd name="connsiteY1" fmla="*/ 30223 h 43139"/>
                <a:gd name="connsiteX2" fmla="*/ 29674 w 851037"/>
                <a:gd name="connsiteY2" fmla="*/ 301 h 43139"/>
                <a:gd name="connsiteX3" fmla="*/ 835935 w 851037"/>
                <a:gd name="connsiteY3" fmla="*/ 0 h 43139"/>
                <a:gd name="connsiteX4" fmla="*/ 851004 w 851037"/>
                <a:gd name="connsiteY4" fmla="*/ 14896 h 43139"/>
                <a:gd name="connsiteX5" fmla="*/ 823148 w 851037"/>
                <a:gd name="connsiteY5" fmla="*/ 42924 h 43139"/>
                <a:gd name="connsiteX6" fmla="*/ 13142 w 851037"/>
                <a:gd name="connsiteY6" fmla="*/ 43139 h 4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1037" h="43139">
                  <a:moveTo>
                    <a:pt x="13142" y="43139"/>
                  </a:moveTo>
                  <a:cubicBezTo>
                    <a:pt x="2852" y="43183"/>
                    <a:pt x="-205" y="40728"/>
                    <a:pt x="10" y="30223"/>
                  </a:cubicBezTo>
                  <a:cubicBezTo>
                    <a:pt x="656" y="301"/>
                    <a:pt x="183" y="301"/>
                    <a:pt x="29674" y="301"/>
                  </a:cubicBezTo>
                  <a:cubicBezTo>
                    <a:pt x="298414" y="301"/>
                    <a:pt x="567196" y="387"/>
                    <a:pt x="835935" y="0"/>
                  </a:cubicBezTo>
                  <a:cubicBezTo>
                    <a:pt x="847861" y="0"/>
                    <a:pt x="851434" y="2626"/>
                    <a:pt x="851004" y="14896"/>
                  </a:cubicBezTo>
                  <a:cubicBezTo>
                    <a:pt x="850014" y="42881"/>
                    <a:pt x="850702" y="42924"/>
                    <a:pt x="823148" y="42924"/>
                  </a:cubicBezTo>
                  <a:cubicBezTo>
                    <a:pt x="690630" y="42881"/>
                    <a:pt x="150654" y="42795"/>
                    <a:pt x="13142" y="431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0A2D55-F061-433E-99DD-813F2B5B40F6}"/>
                </a:ext>
              </a:extLst>
            </p:cNvPr>
            <p:cNvSpPr/>
            <p:nvPr/>
          </p:nvSpPr>
          <p:spPr>
            <a:xfrm>
              <a:off x="9274941" y="3944302"/>
              <a:ext cx="779467" cy="128827"/>
            </a:xfrm>
            <a:custGeom>
              <a:avLst/>
              <a:gdLst>
                <a:gd name="connsiteX0" fmla="*/ 717359 w 779467"/>
                <a:gd name="connsiteY0" fmla="*/ 172 h 128827"/>
                <a:gd name="connsiteX1" fmla="*/ 779442 w 779467"/>
                <a:gd name="connsiteY1" fmla="*/ 65613 h 128827"/>
                <a:gd name="connsiteX2" fmla="*/ 713570 w 779467"/>
                <a:gd name="connsiteY2" fmla="*/ 128729 h 128827"/>
                <a:gd name="connsiteX3" fmla="*/ 651013 w 779467"/>
                <a:gd name="connsiteY3" fmla="*/ 62470 h 128827"/>
                <a:gd name="connsiteX4" fmla="*/ 717359 w 779467"/>
                <a:gd name="connsiteY4" fmla="*/ 172 h 128827"/>
                <a:gd name="connsiteX5" fmla="*/ 389980 w 779467"/>
                <a:gd name="connsiteY5" fmla="*/ 129 h 128827"/>
                <a:gd name="connsiteX6" fmla="*/ 454862 w 779467"/>
                <a:gd name="connsiteY6" fmla="*/ 64063 h 128827"/>
                <a:gd name="connsiteX7" fmla="*/ 390626 w 779467"/>
                <a:gd name="connsiteY7" fmla="*/ 128816 h 128827"/>
                <a:gd name="connsiteX8" fmla="*/ 326907 w 779467"/>
                <a:gd name="connsiteY8" fmla="*/ 64063 h 128827"/>
                <a:gd name="connsiteX9" fmla="*/ 389980 w 779467"/>
                <a:gd name="connsiteY9" fmla="*/ 129 h 128827"/>
                <a:gd name="connsiteX10" fmla="*/ 225689 w 779467"/>
                <a:gd name="connsiteY10" fmla="*/ 43 h 128827"/>
                <a:gd name="connsiteX11" fmla="*/ 289839 w 779467"/>
                <a:gd name="connsiteY11" fmla="*/ 63417 h 128827"/>
                <a:gd name="connsiteX12" fmla="*/ 226335 w 779467"/>
                <a:gd name="connsiteY12" fmla="*/ 128816 h 128827"/>
                <a:gd name="connsiteX13" fmla="*/ 161712 w 779467"/>
                <a:gd name="connsiteY13" fmla="*/ 64666 h 128827"/>
                <a:gd name="connsiteX14" fmla="*/ 225689 w 779467"/>
                <a:gd name="connsiteY14" fmla="*/ 43 h 128827"/>
                <a:gd name="connsiteX15" fmla="*/ 64023 w 779467"/>
                <a:gd name="connsiteY15" fmla="*/ 42 h 128827"/>
                <a:gd name="connsiteX16" fmla="*/ 128087 w 779467"/>
                <a:gd name="connsiteY16" fmla="*/ 64493 h 128827"/>
                <a:gd name="connsiteX17" fmla="*/ 63765 w 779467"/>
                <a:gd name="connsiteY17" fmla="*/ 128815 h 128827"/>
                <a:gd name="connsiteX18" fmla="*/ 3 w 779467"/>
                <a:gd name="connsiteY18" fmla="*/ 63589 h 128827"/>
                <a:gd name="connsiteX19" fmla="*/ 64023 w 779467"/>
                <a:gd name="connsiteY19" fmla="*/ 42 h 128827"/>
                <a:gd name="connsiteX20" fmla="*/ 553670 w 779467"/>
                <a:gd name="connsiteY20" fmla="*/ 0 h 128827"/>
                <a:gd name="connsiteX21" fmla="*/ 617647 w 779467"/>
                <a:gd name="connsiteY21" fmla="*/ 64623 h 128827"/>
                <a:gd name="connsiteX22" fmla="*/ 553153 w 779467"/>
                <a:gd name="connsiteY22" fmla="*/ 128816 h 128827"/>
                <a:gd name="connsiteX23" fmla="*/ 489692 w 779467"/>
                <a:gd name="connsiteY23" fmla="*/ 64709 h 128827"/>
                <a:gd name="connsiteX24" fmla="*/ 553670 w 779467"/>
                <a:gd name="connsiteY24" fmla="*/ 0 h 1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467" h="128827">
                  <a:moveTo>
                    <a:pt x="717359" y="172"/>
                  </a:moveTo>
                  <a:cubicBezTo>
                    <a:pt x="752792" y="1937"/>
                    <a:pt x="780432" y="31127"/>
                    <a:pt x="779442" y="65613"/>
                  </a:cubicBezTo>
                  <a:cubicBezTo>
                    <a:pt x="778408" y="101089"/>
                    <a:pt x="748056" y="130150"/>
                    <a:pt x="713570" y="128729"/>
                  </a:cubicBezTo>
                  <a:cubicBezTo>
                    <a:pt x="677793" y="127309"/>
                    <a:pt x="649636" y="97473"/>
                    <a:pt x="651013" y="62470"/>
                  </a:cubicBezTo>
                  <a:cubicBezTo>
                    <a:pt x="652434" y="26607"/>
                    <a:pt x="682442" y="-1550"/>
                    <a:pt x="717359" y="172"/>
                  </a:cubicBezTo>
                  <a:close/>
                  <a:moveTo>
                    <a:pt x="389980" y="129"/>
                  </a:moveTo>
                  <a:cubicBezTo>
                    <a:pt x="425284" y="-215"/>
                    <a:pt x="454690" y="28803"/>
                    <a:pt x="454862" y="64063"/>
                  </a:cubicBezTo>
                  <a:cubicBezTo>
                    <a:pt x="454991" y="99195"/>
                    <a:pt x="425801" y="128643"/>
                    <a:pt x="390626" y="128816"/>
                  </a:cubicBezTo>
                  <a:cubicBezTo>
                    <a:pt x="355322" y="128988"/>
                    <a:pt x="326821" y="100013"/>
                    <a:pt x="326907" y="64063"/>
                  </a:cubicBezTo>
                  <a:cubicBezTo>
                    <a:pt x="326993" y="28587"/>
                    <a:pt x="354763" y="430"/>
                    <a:pt x="389980" y="129"/>
                  </a:cubicBezTo>
                  <a:close/>
                  <a:moveTo>
                    <a:pt x="225689" y="43"/>
                  </a:moveTo>
                  <a:cubicBezTo>
                    <a:pt x="260563" y="86"/>
                    <a:pt x="289408" y="28587"/>
                    <a:pt x="289839" y="63417"/>
                  </a:cubicBezTo>
                  <a:cubicBezTo>
                    <a:pt x="290270" y="98764"/>
                    <a:pt x="261811" y="128084"/>
                    <a:pt x="226335" y="128816"/>
                  </a:cubicBezTo>
                  <a:cubicBezTo>
                    <a:pt x="191462" y="129505"/>
                    <a:pt x="161884" y="100142"/>
                    <a:pt x="161712" y="64666"/>
                  </a:cubicBezTo>
                  <a:cubicBezTo>
                    <a:pt x="161497" y="29061"/>
                    <a:pt x="190300" y="0"/>
                    <a:pt x="225689" y="43"/>
                  </a:cubicBezTo>
                  <a:close/>
                  <a:moveTo>
                    <a:pt x="64023" y="42"/>
                  </a:moveTo>
                  <a:cubicBezTo>
                    <a:pt x="99370" y="-259"/>
                    <a:pt x="128173" y="28673"/>
                    <a:pt x="128087" y="64493"/>
                  </a:cubicBezTo>
                  <a:cubicBezTo>
                    <a:pt x="128001" y="100270"/>
                    <a:pt x="98983" y="129288"/>
                    <a:pt x="63765" y="128815"/>
                  </a:cubicBezTo>
                  <a:cubicBezTo>
                    <a:pt x="28504" y="128384"/>
                    <a:pt x="-385" y="98807"/>
                    <a:pt x="3" y="63589"/>
                  </a:cubicBezTo>
                  <a:cubicBezTo>
                    <a:pt x="390" y="28802"/>
                    <a:pt x="29064" y="387"/>
                    <a:pt x="64023" y="42"/>
                  </a:cubicBezTo>
                  <a:close/>
                  <a:moveTo>
                    <a:pt x="553670" y="0"/>
                  </a:moveTo>
                  <a:cubicBezTo>
                    <a:pt x="589060" y="0"/>
                    <a:pt x="617733" y="28975"/>
                    <a:pt x="617647" y="64623"/>
                  </a:cubicBezTo>
                  <a:cubicBezTo>
                    <a:pt x="617561" y="100013"/>
                    <a:pt x="588026" y="129418"/>
                    <a:pt x="553153" y="128816"/>
                  </a:cubicBezTo>
                  <a:cubicBezTo>
                    <a:pt x="518194" y="128256"/>
                    <a:pt x="489865" y="99582"/>
                    <a:pt x="489692" y="64709"/>
                  </a:cubicBezTo>
                  <a:cubicBezTo>
                    <a:pt x="489563" y="29190"/>
                    <a:pt x="518409" y="0"/>
                    <a:pt x="55367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4CCD57E-4F25-479B-8DF4-8FB1EB95B31F}"/>
                </a:ext>
              </a:extLst>
            </p:cNvPr>
            <p:cNvSpPr/>
            <p:nvPr/>
          </p:nvSpPr>
          <p:spPr>
            <a:xfrm>
              <a:off x="9516301" y="4738981"/>
              <a:ext cx="134283" cy="344"/>
            </a:xfrm>
            <a:custGeom>
              <a:avLst/>
              <a:gdLst>
                <a:gd name="connsiteX0" fmla="*/ 0 w 134283"/>
                <a:gd name="connsiteY0" fmla="*/ 344 h 344"/>
                <a:gd name="connsiteX1" fmla="*/ 134283 w 134283"/>
                <a:gd name="connsiteY1" fmla="*/ 344 h 344"/>
                <a:gd name="connsiteX2" fmla="*/ 5382 w 134283"/>
                <a:gd name="connsiteY2" fmla="*/ 0 h 344"/>
                <a:gd name="connsiteX3" fmla="*/ 0 w 134283"/>
                <a:gd name="connsiteY3" fmla="*/ 344 h 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283" h="344">
                  <a:moveTo>
                    <a:pt x="0" y="344"/>
                  </a:moveTo>
                  <a:lnTo>
                    <a:pt x="134283" y="344"/>
                  </a:lnTo>
                  <a:cubicBezTo>
                    <a:pt x="91316" y="301"/>
                    <a:pt x="48349" y="215"/>
                    <a:pt x="5382" y="0"/>
                  </a:cubicBezTo>
                  <a:cubicBezTo>
                    <a:pt x="3315" y="0"/>
                    <a:pt x="1593" y="129"/>
                    <a:pt x="0" y="344"/>
                  </a:cubicBezTo>
                  <a:close/>
                </a:path>
              </a:pathLst>
            </a:custGeom>
            <a:noFill/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1A307E0-AFC0-4C26-8589-7EF5FB47D614}"/>
              </a:ext>
            </a:extLst>
          </p:cNvPr>
          <p:cNvSpPr txBox="1"/>
          <p:nvPr/>
        </p:nvSpPr>
        <p:spPr>
          <a:xfrm>
            <a:off x="394284" y="1618558"/>
            <a:ext cx="2665744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000" dirty="0">
                <a:solidFill>
                  <a:schemeClr val="accent4"/>
                </a:solidFill>
                <a:cs typeface="Arial" pitchFamily="34" charset="0"/>
              </a:rPr>
              <a:t>ANALYSE PREDICTIVE</a:t>
            </a:r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pPr algn="r"/>
            <a:r>
              <a:rPr lang="fr-F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Développer un modelé d’analyse financière prédictive</a:t>
            </a:r>
          </a:p>
          <a:p>
            <a:pPr algn="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8233FA-DB88-4A74-91C0-18CB11409AB4}"/>
              </a:ext>
            </a:extLst>
          </p:cNvPr>
          <p:cNvSpPr txBox="1"/>
          <p:nvPr/>
        </p:nvSpPr>
        <p:spPr>
          <a:xfrm>
            <a:off x="3767553" y="1630107"/>
            <a:ext cx="224132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accent4"/>
                </a:solidFill>
                <a:cs typeface="Arial" pitchFamily="34" charset="0"/>
              </a:rPr>
              <a:t>CHATBOT</a:t>
            </a:r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fr-F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Développer un Chatbot pour interroger les états financiers</a:t>
            </a:r>
          </a:p>
          <a:p>
            <a:endParaRPr lang="en-GB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23AD5E-02EB-4F89-8A92-51E45CF6D549}"/>
              </a:ext>
            </a:extLst>
          </p:cNvPr>
          <p:cNvSpPr txBox="1"/>
          <p:nvPr/>
        </p:nvSpPr>
        <p:spPr>
          <a:xfrm>
            <a:off x="1761688" y="4102254"/>
            <a:ext cx="327170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000" dirty="0">
                <a:solidFill>
                  <a:schemeClr val="accent4"/>
                </a:solidFill>
                <a:cs typeface="Arial" pitchFamily="34" charset="0"/>
              </a:rPr>
              <a:t>INTERFACE GRAPHIQUE</a:t>
            </a:r>
            <a:endParaRPr lang="en-GB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fr-F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Une interface graphique conviviale pour interagir avec les modelés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0178F4C-AC7F-4053-A8B4-FAA9D3774142}"/>
              </a:ext>
            </a:extLst>
          </p:cNvPr>
          <p:cNvSpPr/>
          <p:nvPr/>
        </p:nvSpPr>
        <p:spPr>
          <a:xfrm>
            <a:off x="5667663" y="1700197"/>
            <a:ext cx="624554" cy="756683"/>
          </a:xfrm>
          <a:custGeom>
            <a:avLst/>
            <a:gdLst>
              <a:gd name="connsiteX0" fmla="*/ 976031 w 1359549"/>
              <a:gd name="connsiteY0" fmla="*/ 1662296 h 2042077"/>
              <a:gd name="connsiteX1" fmla="*/ 386634 w 1359549"/>
              <a:gd name="connsiteY1" fmla="*/ 1662539 h 2042077"/>
              <a:gd name="connsiteX2" fmla="*/ 337396 w 1359549"/>
              <a:gd name="connsiteY2" fmla="*/ 1703685 h 2042077"/>
              <a:gd name="connsiteX3" fmla="*/ 386829 w 1359549"/>
              <a:gd name="connsiteY3" fmla="*/ 1745172 h 2042077"/>
              <a:gd name="connsiteX4" fmla="*/ 968913 w 1359549"/>
              <a:gd name="connsiteY4" fmla="*/ 1745416 h 2042077"/>
              <a:gd name="connsiteX5" fmla="*/ 1015422 w 1359549"/>
              <a:gd name="connsiteY5" fmla="*/ 1725233 h 2042077"/>
              <a:gd name="connsiteX6" fmla="*/ 1016641 w 1359549"/>
              <a:gd name="connsiteY6" fmla="*/ 1683697 h 2042077"/>
              <a:gd name="connsiteX7" fmla="*/ 976031 w 1359549"/>
              <a:gd name="connsiteY7" fmla="*/ 1662296 h 2042077"/>
              <a:gd name="connsiteX8" fmla="*/ 426853 w 1359549"/>
              <a:gd name="connsiteY8" fmla="*/ 1191022 h 2042077"/>
              <a:gd name="connsiteX9" fmla="*/ 396822 w 1359549"/>
              <a:gd name="connsiteY9" fmla="*/ 1221783 h 2042077"/>
              <a:gd name="connsiteX10" fmla="*/ 396822 w 1359549"/>
              <a:gd name="connsiteY10" fmla="*/ 1442625 h 2042077"/>
              <a:gd name="connsiteX11" fmla="*/ 426268 w 1359549"/>
              <a:gd name="connsiteY11" fmla="*/ 1471534 h 2042077"/>
              <a:gd name="connsiteX12" fmla="*/ 533179 w 1359549"/>
              <a:gd name="connsiteY12" fmla="*/ 1471534 h 2042077"/>
              <a:gd name="connsiteX13" fmla="*/ 563794 w 1359549"/>
              <a:gd name="connsiteY13" fmla="*/ 1440675 h 2042077"/>
              <a:gd name="connsiteX14" fmla="*/ 563794 w 1359549"/>
              <a:gd name="connsiteY14" fmla="*/ 1222271 h 2042077"/>
              <a:gd name="connsiteX15" fmla="*/ 533764 w 1359549"/>
              <a:gd name="connsiteY15" fmla="*/ 1191071 h 2042077"/>
              <a:gd name="connsiteX16" fmla="*/ 426853 w 1359549"/>
              <a:gd name="connsiteY16" fmla="*/ 1191022 h 2042077"/>
              <a:gd name="connsiteX17" fmla="*/ 827341 w 1359549"/>
              <a:gd name="connsiteY17" fmla="*/ 1190972 h 2042077"/>
              <a:gd name="connsiteX18" fmla="*/ 795506 w 1359549"/>
              <a:gd name="connsiteY18" fmla="*/ 1222807 h 2042077"/>
              <a:gd name="connsiteX19" fmla="*/ 795506 w 1359549"/>
              <a:gd name="connsiteY19" fmla="*/ 1441308 h 2042077"/>
              <a:gd name="connsiteX20" fmla="*/ 824026 w 1359549"/>
              <a:gd name="connsiteY20" fmla="*/ 1471534 h 2042077"/>
              <a:gd name="connsiteX21" fmla="*/ 935860 w 1359549"/>
              <a:gd name="connsiteY21" fmla="*/ 1471436 h 2042077"/>
              <a:gd name="connsiteX22" fmla="*/ 962868 w 1359549"/>
              <a:gd name="connsiteY22" fmla="*/ 1444574 h 2042077"/>
              <a:gd name="connsiteX23" fmla="*/ 962868 w 1359549"/>
              <a:gd name="connsiteY23" fmla="*/ 1218809 h 2042077"/>
              <a:gd name="connsiteX24" fmla="*/ 934300 w 1359549"/>
              <a:gd name="connsiteY24" fmla="*/ 1191118 h 2042077"/>
              <a:gd name="connsiteX25" fmla="*/ 827341 w 1359549"/>
              <a:gd name="connsiteY25" fmla="*/ 1190972 h 2042077"/>
              <a:gd name="connsiteX26" fmla="*/ 100824 w 1359549"/>
              <a:gd name="connsiteY26" fmla="*/ 1063343 h 2042077"/>
              <a:gd name="connsiteX27" fmla="*/ 101409 w 1359549"/>
              <a:gd name="connsiteY27" fmla="*/ 1516288 h 2042077"/>
              <a:gd name="connsiteX28" fmla="*/ 71233 w 1359549"/>
              <a:gd name="connsiteY28" fmla="*/ 1546610 h 2042077"/>
              <a:gd name="connsiteX29" fmla="*/ 740 w 1359549"/>
              <a:gd name="connsiteY29" fmla="*/ 1457152 h 2042077"/>
              <a:gd name="connsiteX30" fmla="*/ 545 w 1359549"/>
              <a:gd name="connsiteY30" fmla="*/ 1155775 h 2042077"/>
              <a:gd name="connsiteX31" fmla="*/ 100824 w 1359549"/>
              <a:gd name="connsiteY31" fmla="*/ 1063343 h 2042077"/>
              <a:gd name="connsiteX32" fmla="*/ 1257596 w 1359549"/>
              <a:gd name="connsiteY32" fmla="*/ 1063050 h 2042077"/>
              <a:gd name="connsiteX33" fmla="*/ 1359486 w 1359549"/>
              <a:gd name="connsiteY33" fmla="*/ 1173763 h 2042077"/>
              <a:gd name="connsiteX34" fmla="*/ 1359388 w 1359549"/>
              <a:gd name="connsiteY34" fmla="*/ 1456031 h 2042077"/>
              <a:gd name="connsiteX35" fmla="*/ 1287432 w 1359549"/>
              <a:gd name="connsiteY35" fmla="*/ 1546853 h 2042077"/>
              <a:gd name="connsiteX36" fmla="*/ 1257158 w 1359549"/>
              <a:gd name="connsiteY36" fmla="*/ 1516384 h 2042077"/>
              <a:gd name="connsiteX37" fmla="*/ 1257596 w 1359549"/>
              <a:gd name="connsiteY37" fmla="*/ 1063050 h 2042077"/>
              <a:gd name="connsiteX38" fmla="*/ 314335 w 1359549"/>
              <a:gd name="connsiteY38" fmla="*/ 1037213 h 2042077"/>
              <a:gd name="connsiteX39" fmla="*/ 1045207 w 1359549"/>
              <a:gd name="connsiteY39" fmla="*/ 1037262 h 2042077"/>
              <a:gd name="connsiteX40" fmla="*/ 1120186 w 1359549"/>
              <a:gd name="connsiteY40" fmla="*/ 1113069 h 2042077"/>
              <a:gd name="connsiteX41" fmla="*/ 1120186 w 1359549"/>
              <a:gd name="connsiteY41" fmla="*/ 1842821 h 2042077"/>
              <a:gd name="connsiteX42" fmla="*/ 1044622 w 1359549"/>
              <a:gd name="connsiteY42" fmla="*/ 1916971 h 2042077"/>
              <a:gd name="connsiteX43" fmla="*/ 313750 w 1359549"/>
              <a:gd name="connsiteY43" fmla="*/ 1916922 h 2042077"/>
              <a:gd name="connsiteX44" fmla="*/ 238528 w 1359549"/>
              <a:gd name="connsiteY44" fmla="*/ 1842187 h 2042077"/>
              <a:gd name="connsiteX45" fmla="*/ 238528 w 1359549"/>
              <a:gd name="connsiteY45" fmla="*/ 1112436 h 2042077"/>
              <a:gd name="connsiteX46" fmla="*/ 314335 w 1359549"/>
              <a:gd name="connsiteY46" fmla="*/ 1037213 h 2042077"/>
              <a:gd name="connsiteX47" fmla="*/ 561404 w 1359549"/>
              <a:gd name="connsiteY47" fmla="*/ 1015487 h 2042077"/>
              <a:gd name="connsiteX48" fmla="*/ 295226 w 1359549"/>
              <a:gd name="connsiteY48" fmla="*/ 1015519 h 2042077"/>
              <a:gd name="connsiteX49" fmla="*/ 217420 w 1359549"/>
              <a:gd name="connsiteY49" fmla="*/ 1082990 h 2042077"/>
              <a:gd name="connsiteX50" fmla="*/ 217371 w 1359549"/>
              <a:gd name="connsiteY50" fmla="*/ 1868415 h 2042077"/>
              <a:gd name="connsiteX51" fmla="*/ 299028 w 1359549"/>
              <a:gd name="connsiteY51" fmla="*/ 1940371 h 2042077"/>
              <a:gd name="connsiteX52" fmla="*/ 1059297 w 1359549"/>
              <a:gd name="connsiteY52" fmla="*/ 1940371 h 2042077"/>
              <a:gd name="connsiteX53" fmla="*/ 1143880 w 1359549"/>
              <a:gd name="connsiteY53" fmla="*/ 1857739 h 2042077"/>
              <a:gd name="connsiteX54" fmla="*/ 1143880 w 1359549"/>
              <a:gd name="connsiteY54" fmla="*/ 1093764 h 2042077"/>
              <a:gd name="connsiteX55" fmla="*/ 1065196 w 1359549"/>
              <a:gd name="connsiteY55" fmla="*/ 1015568 h 2042077"/>
              <a:gd name="connsiteX56" fmla="*/ 561404 w 1359549"/>
              <a:gd name="connsiteY56" fmla="*/ 1015487 h 2042077"/>
              <a:gd name="connsiteX57" fmla="*/ 224049 w 1359549"/>
              <a:gd name="connsiteY57" fmla="*/ 913726 h 2042077"/>
              <a:gd name="connsiteX58" fmla="*/ 1136371 w 1359549"/>
              <a:gd name="connsiteY58" fmla="*/ 913775 h 2042077"/>
              <a:gd name="connsiteX59" fmla="*/ 1229973 w 1359549"/>
              <a:gd name="connsiteY59" fmla="*/ 1010984 h 2042077"/>
              <a:gd name="connsiteX60" fmla="*/ 1229973 w 1359549"/>
              <a:gd name="connsiteY60" fmla="*/ 1946903 h 2042077"/>
              <a:gd name="connsiteX61" fmla="*/ 1135640 w 1359549"/>
              <a:gd name="connsiteY61" fmla="*/ 2041967 h 2042077"/>
              <a:gd name="connsiteX62" fmla="*/ 223317 w 1359549"/>
              <a:gd name="connsiteY62" fmla="*/ 2041967 h 2042077"/>
              <a:gd name="connsiteX63" fmla="*/ 129423 w 1359549"/>
              <a:gd name="connsiteY63" fmla="*/ 1946123 h 2042077"/>
              <a:gd name="connsiteX64" fmla="*/ 129423 w 1359549"/>
              <a:gd name="connsiteY64" fmla="*/ 1010204 h 2042077"/>
              <a:gd name="connsiteX65" fmla="*/ 224049 w 1359549"/>
              <a:gd name="connsiteY65" fmla="*/ 913726 h 2042077"/>
              <a:gd name="connsiteX66" fmla="*/ 682746 w 1359549"/>
              <a:gd name="connsiteY66" fmla="*/ 412733 h 2042077"/>
              <a:gd name="connsiteX67" fmla="*/ 724330 w 1359549"/>
              <a:gd name="connsiteY67" fmla="*/ 451149 h 2042077"/>
              <a:gd name="connsiteX68" fmla="*/ 703221 w 1359549"/>
              <a:gd name="connsiteY68" fmla="*/ 501898 h 2042077"/>
              <a:gd name="connsiteX69" fmla="*/ 691862 w 1359549"/>
              <a:gd name="connsiteY69" fmla="*/ 523495 h 2042077"/>
              <a:gd name="connsiteX70" fmla="*/ 691765 w 1359549"/>
              <a:gd name="connsiteY70" fmla="*/ 720351 h 2042077"/>
              <a:gd name="connsiteX71" fmla="*/ 709412 w 1359549"/>
              <a:gd name="connsiteY71" fmla="*/ 737950 h 2042077"/>
              <a:gd name="connsiteX72" fmla="*/ 845719 w 1359549"/>
              <a:gd name="connsiteY72" fmla="*/ 737706 h 2042077"/>
              <a:gd name="connsiteX73" fmla="*/ 903538 w 1359549"/>
              <a:gd name="connsiteY73" fmla="*/ 781972 h 2042077"/>
              <a:gd name="connsiteX74" fmla="*/ 916945 w 1359549"/>
              <a:gd name="connsiteY74" fmla="*/ 797280 h 2042077"/>
              <a:gd name="connsiteX75" fmla="*/ 984513 w 1359549"/>
              <a:gd name="connsiteY75" fmla="*/ 883568 h 2042077"/>
              <a:gd name="connsiteX76" fmla="*/ 374251 w 1359549"/>
              <a:gd name="connsiteY76" fmla="*/ 883617 h 2042077"/>
              <a:gd name="connsiteX77" fmla="*/ 442112 w 1359549"/>
              <a:gd name="connsiteY77" fmla="*/ 797133 h 2042077"/>
              <a:gd name="connsiteX78" fmla="*/ 456347 w 1359549"/>
              <a:gd name="connsiteY78" fmla="*/ 782411 h 2042077"/>
              <a:gd name="connsiteX79" fmla="*/ 513190 w 1359549"/>
              <a:gd name="connsiteY79" fmla="*/ 737706 h 2042077"/>
              <a:gd name="connsiteX80" fmla="*/ 642185 w 1359549"/>
              <a:gd name="connsiteY80" fmla="*/ 738096 h 2042077"/>
              <a:gd name="connsiteX81" fmla="*/ 662953 w 1359549"/>
              <a:gd name="connsiteY81" fmla="*/ 716402 h 2042077"/>
              <a:gd name="connsiteX82" fmla="*/ 662758 w 1359549"/>
              <a:gd name="connsiteY82" fmla="*/ 531685 h 2042077"/>
              <a:gd name="connsiteX83" fmla="*/ 648571 w 1359549"/>
              <a:gd name="connsiteY83" fmla="*/ 496292 h 2042077"/>
              <a:gd name="connsiteX84" fmla="*/ 639845 w 1359549"/>
              <a:gd name="connsiteY84" fmla="*/ 438669 h 2042077"/>
              <a:gd name="connsiteX85" fmla="*/ 682746 w 1359549"/>
              <a:gd name="connsiteY85" fmla="*/ 412733 h 2042077"/>
              <a:gd name="connsiteX86" fmla="*/ 776689 w 1359549"/>
              <a:gd name="connsiteY86" fmla="*/ 290213 h 2042077"/>
              <a:gd name="connsiteX87" fmla="*/ 796919 w 1359549"/>
              <a:gd name="connsiteY87" fmla="*/ 296639 h 2042077"/>
              <a:gd name="connsiteX88" fmla="*/ 935030 w 1359549"/>
              <a:gd name="connsiteY88" fmla="*/ 519577 h 2042077"/>
              <a:gd name="connsiteX89" fmla="*/ 912995 w 1359549"/>
              <a:gd name="connsiteY89" fmla="*/ 613373 h 2042077"/>
              <a:gd name="connsiteX90" fmla="*/ 850155 w 1359549"/>
              <a:gd name="connsiteY90" fmla="*/ 637943 h 2042077"/>
              <a:gd name="connsiteX91" fmla="*/ 829095 w 1359549"/>
              <a:gd name="connsiteY91" fmla="*/ 576663 h 2042077"/>
              <a:gd name="connsiteX92" fmla="*/ 754360 w 1359549"/>
              <a:gd name="connsiteY92" fmla="*/ 377663 h 2042077"/>
              <a:gd name="connsiteX93" fmla="*/ 730228 w 1359549"/>
              <a:gd name="connsiteY93" fmla="*/ 315359 h 2042077"/>
              <a:gd name="connsiteX94" fmla="*/ 776689 w 1359549"/>
              <a:gd name="connsiteY94" fmla="*/ 290213 h 2042077"/>
              <a:gd name="connsiteX95" fmla="*/ 579504 w 1359549"/>
              <a:gd name="connsiteY95" fmla="*/ 278868 h 2042077"/>
              <a:gd name="connsiteX96" fmla="*/ 626437 w 1359549"/>
              <a:gd name="connsiteY96" fmla="*/ 300538 h 2042077"/>
              <a:gd name="connsiteX97" fmla="*/ 602842 w 1359549"/>
              <a:gd name="connsiteY97" fmla="*/ 366839 h 2042077"/>
              <a:gd name="connsiteX98" fmla="*/ 516017 w 1359549"/>
              <a:gd name="connsiteY98" fmla="*/ 508120 h 2042077"/>
              <a:gd name="connsiteX99" fmla="*/ 529180 w 1359549"/>
              <a:gd name="connsiteY99" fmla="*/ 561892 h 2042077"/>
              <a:gd name="connsiteX100" fmla="*/ 506608 w 1359549"/>
              <a:gd name="connsiteY100" fmla="*/ 626730 h 2042077"/>
              <a:gd name="connsiteX101" fmla="*/ 443622 w 1359549"/>
              <a:gd name="connsiteY101" fmla="*/ 598698 h 2042077"/>
              <a:gd name="connsiteX102" fmla="*/ 423585 w 1359549"/>
              <a:gd name="connsiteY102" fmla="*/ 507096 h 2042077"/>
              <a:gd name="connsiteX103" fmla="*/ 558771 w 1359549"/>
              <a:gd name="connsiteY103" fmla="*/ 286254 h 2042077"/>
              <a:gd name="connsiteX104" fmla="*/ 579504 w 1359549"/>
              <a:gd name="connsiteY104" fmla="*/ 278868 h 2042077"/>
              <a:gd name="connsiteX105" fmla="*/ 824293 w 1359549"/>
              <a:gd name="connsiteY105" fmla="*/ 152678 h 2042077"/>
              <a:gd name="connsiteX106" fmla="*/ 859759 w 1359549"/>
              <a:gd name="connsiteY106" fmla="*/ 158625 h 2042077"/>
              <a:gd name="connsiteX107" fmla="*/ 1056469 w 1359549"/>
              <a:gd name="connsiteY107" fmla="*/ 364792 h 2042077"/>
              <a:gd name="connsiteX108" fmla="*/ 1086304 w 1359549"/>
              <a:gd name="connsiteY108" fmla="*/ 508754 h 2042077"/>
              <a:gd name="connsiteX109" fmla="*/ 1053739 w 1359549"/>
              <a:gd name="connsiteY109" fmla="*/ 671679 h 2042077"/>
              <a:gd name="connsiteX110" fmla="*/ 989485 w 1359549"/>
              <a:gd name="connsiteY110" fmla="*/ 702489 h 2042077"/>
              <a:gd name="connsiteX111" fmla="*/ 969058 w 1359549"/>
              <a:gd name="connsiteY111" fmla="*/ 636188 h 2042077"/>
              <a:gd name="connsiteX112" fmla="*/ 824220 w 1359549"/>
              <a:gd name="connsiteY112" fmla="*/ 244134 h 2042077"/>
              <a:gd name="connsiteX113" fmla="*/ 797602 w 1359549"/>
              <a:gd name="connsiteY113" fmla="*/ 171739 h 2042077"/>
              <a:gd name="connsiteX114" fmla="*/ 824293 w 1359549"/>
              <a:gd name="connsiteY114" fmla="*/ 152678 h 2042077"/>
              <a:gd name="connsiteX115" fmla="*/ 516454 w 1359549"/>
              <a:gd name="connsiteY115" fmla="*/ 139942 h 2042077"/>
              <a:gd name="connsiteX116" fmla="*/ 562915 w 1359549"/>
              <a:gd name="connsiteY116" fmla="*/ 162038 h 2042077"/>
              <a:gd name="connsiteX117" fmla="*/ 536638 w 1359549"/>
              <a:gd name="connsiteY117" fmla="*/ 229411 h 2042077"/>
              <a:gd name="connsiteX118" fmla="*/ 367424 w 1359549"/>
              <a:gd name="connsiteY118" fmla="*/ 458492 h 2042077"/>
              <a:gd name="connsiteX119" fmla="*/ 383219 w 1359549"/>
              <a:gd name="connsiteY119" fmla="*/ 608839 h 2042077"/>
              <a:gd name="connsiteX120" fmla="*/ 390142 w 1359549"/>
              <a:gd name="connsiteY120" fmla="*/ 626974 h 2042077"/>
              <a:gd name="connsiteX121" fmla="*/ 364694 w 1359549"/>
              <a:gd name="connsiteY121" fmla="*/ 691277 h 2042077"/>
              <a:gd name="connsiteX122" fmla="*/ 304536 w 1359549"/>
              <a:gd name="connsiteY122" fmla="*/ 660125 h 2042077"/>
              <a:gd name="connsiteX123" fmla="*/ 277479 w 1359549"/>
              <a:gd name="connsiteY123" fmla="*/ 572081 h 2042077"/>
              <a:gd name="connsiteX124" fmla="*/ 271434 w 1359549"/>
              <a:gd name="connsiteY124" fmla="*/ 504025 h 2042077"/>
              <a:gd name="connsiteX125" fmla="*/ 495102 w 1359549"/>
              <a:gd name="connsiteY125" fmla="*/ 147315 h 2042077"/>
              <a:gd name="connsiteX126" fmla="*/ 516454 w 1359549"/>
              <a:gd name="connsiteY126" fmla="*/ 139942 h 2042077"/>
              <a:gd name="connsiteX127" fmla="*/ 884818 w 1359549"/>
              <a:gd name="connsiteY127" fmla="*/ 14628 h 2042077"/>
              <a:gd name="connsiteX128" fmla="*/ 919138 w 1359549"/>
              <a:gd name="connsiteY128" fmla="*/ 17979 h 2042077"/>
              <a:gd name="connsiteX129" fmla="*/ 1152801 w 1359549"/>
              <a:gd name="connsiteY129" fmla="*/ 220295 h 2042077"/>
              <a:gd name="connsiteX130" fmla="*/ 1238261 w 1359549"/>
              <a:gd name="connsiteY130" fmla="*/ 520795 h 2042077"/>
              <a:gd name="connsiteX131" fmla="*/ 1194873 w 1359549"/>
              <a:gd name="connsiteY131" fmla="*/ 735688 h 2042077"/>
              <a:gd name="connsiteX132" fmla="*/ 1135835 w 1359549"/>
              <a:gd name="connsiteY132" fmla="*/ 768059 h 2042077"/>
              <a:gd name="connsiteX133" fmla="*/ 1109120 w 1359549"/>
              <a:gd name="connsiteY133" fmla="*/ 701563 h 2042077"/>
              <a:gd name="connsiteX134" fmla="*/ 1148170 w 1359549"/>
              <a:gd name="connsiteY134" fmla="*/ 503440 h 2042077"/>
              <a:gd name="connsiteX135" fmla="*/ 901539 w 1359549"/>
              <a:gd name="connsiteY135" fmla="*/ 113531 h 2042077"/>
              <a:gd name="connsiteX136" fmla="*/ 874336 w 1359549"/>
              <a:gd name="connsiteY136" fmla="*/ 97540 h 2042077"/>
              <a:gd name="connsiteX137" fmla="*/ 859565 w 1359549"/>
              <a:gd name="connsiteY137" fmla="*/ 34311 h 2042077"/>
              <a:gd name="connsiteX138" fmla="*/ 884818 w 1359549"/>
              <a:gd name="connsiteY138" fmla="*/ 14628 h 2042077"/>
              <a:gd name="connsiteX139" fmla="*/ 458628 w 1359549"/>
              <a:gd name="connsiteY139" fmla="*/ 218 h 2042077"/>
              <a:gd name="connsiteX140" fmla="*/ 505048 w 1359549"/>
              <a:gd name="connsiteY140" fmla="*/ 35579 h 2042077"/>
              <a:gd name="connsiteX141" fmla="*/ 481404 w 1359549"/>
              <a:gd name="connsiteY141" fmla="*/ 86572 h 2042077"/>
              <a:gd name="connsiteX142" fmla="*/ 389216 w 1359549"/>
              <a:gd name="connsiteY142" fmla="*/ 140247 h 2042077"/>
              <a:gd name="connsiteX143" fmla="*/ 213274 w 1359549"/>
              <a:gd name="connsiteY143" fmla="*/ 465220 h 2042077"/>
              <a:gd name="connsiteX144" fmla="*/ 248375 w 1359549"/>
              <a:gd name="connsiteY144" fmla="*/ 682746 h 2042077"/>
              <a:gd name="connsiteX145" fmla="*/ 251056 w 1359549"/>
              <a:gd name="connsiteY145" fmla="*/ 731155 h 2042077"/>
              <a:gd name="connsiteX146" fmla="*/ 207424 w 1359549"/>
              <a:gd name="connsiteY146" fmla="*/ 757481 h 2042077"/>
              <a:gd name="connsiteX147" fmla="*/ 165352 w 1359549"/>
              <a:gd name="connsiteY147" fmla="*/ 725257 h 2042077"/>
              <a:gd name="connsiteX148" fmla="*/ 119039 w 1359549"/>
              <a:gd name="connsiteY148" fmla="*/ 503051 h 2042077"/>
              <a:gd name="connsiteX149" fmla="*/ 434554 w 1359549"/>
              <a:gd name="connsiteY149" fmla="*/ 7450 h 2042077"/>
              <a:gd name="connsiteX150" fmla="*/ 458628 w 1359549"/>
              <a:gd name="connsiteY150" fmla="*/ 218 h 2042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1359549" h="2042077">
                <a:moveTo>
                  <a:pt x="976031" y="1662296"/>
                </a:moveTo>
                <a:cubicBezTo>
                  <a:pt x="876970" y="1662588"/>
                  <a:pt x="484038" y="1662344"/>
                  <a:pt x="386634" y="1662539"/>
                </a:cubicBezTo>
                <a:cubicBezTo>
                  <a:pt x="355628" y="1662637"/>
                  <a:pt x="337151" y="1678432"/>
                  <a:pt x="337396" y="1703685"/>
                </a:cubicBezTo>
                <a:cubicBezTo>
                  <a:pt x="337591" y="1728987"/>
                  <a:pt x="356408" y="1745026"/>
                  <a:pt x="386829" y="1745172"/>
                </a:cubicBezTo>
                <a:cubicBezTo>
                  <a:pt x="428218" y="1745416"/>
                  <a:pt x="816275" y="1745074"/>
                  <a:pt x="968913" y="1745416"/>
                </a:cubicBezTo>
                <a:cubicBezTo>
                  <a:pt x="987878" y="1745416"/>
                  <a:pt x="1004599" y="1742344"/>
                  <a:pt x="1015422" y="1725233"/>
                </a:cubicBezTo>
                <a:cubicBezTo>
                  <a:pt x="1023904" y="1711777"/>
                  <a:pt x="1024294" y="1697542"/>
                  <a:pt x="1016641" y="1683697"/>
                </a:cubicBezTo>
                <a:cubicBezTo>
                  <a:pt x="1007914" y="1667951"/>
                  <a:pt x="993777" y="1662247"/>
                  <a:pt x="976031" y="1662296"/>
                </a:cubicBezTo>
                <a:close/>
                <a:moveTo>
                  <a:pt x="426853" y="1191022"/>
                </a:moveTo>
                <a:cubicBezTo>
                  <a:pt x="404525" y="1190437"/>
                  <a:pt x="396481" y="1200675"/>
                  <a:pt x="396822" y="1221783"/>
                </a:cubicBezTo>
                <a:cubicBezTo>
                  <a:pt x="397456" y="1258200"/>
                  <a:pt x="397505" y="1405428"/>
                  <a:pt x="396822" y="1442625"/>
                </a:cubicBezTo>
                <a:cubicBezTo>
                  <a:pt x="396481" y="1463441"/>
                  <a:pt x="406134" y="1471778"/>
                  <a:pt x="426268" y="1471534"/>
                </a:cubicBezTo>
                <a:cubicBezTo>
                  <a:pt x="461905" y="1471095"/>
                  <a:pt x="497542" y="1471046"/>
                  <a:pt x="533179" y="1471534"/>
                </a:cubicBezTo>
                <a:cubicBezTo>
                  <a:pt x="554727" y="1471826"/>
                  <a:pt x="563892" y="1462076"/>
                  <a:pt x="563794" y="1440675"/>
                </a:cubicBezTo>
                <a:cubicBezTo>
                  <a:pt x="563404" y="1367889"/>
                  <a:pt x="563453" y="1295056"/>
                  <a:pt x="563794" y="1222271"/>
                </a:cubicBezTo>
                <a:cubicBezTo>
                  <a:pt x="563892" y="1201455"/>
                  <a:pt x="555994" y="1190632"/>
                  <a:pt x="533764" y="1191071"/>
                </a:cubicBezTo>
                <a:cubicBezTo>
                  <a:pt x="498127" y="1191802"/>
                  <a:pt x="462490" y="1191948"/>
                  <a:pt x="426853" y="1191022"/>
                </a:cubicBezTo>
                <a:close/>
                <a:moveTo>
                  <a:pt x="827341" y="1190972"/>
                </a:moveTo>
                <a:cubicBezTo>
                  <a:pt x="804038" y="1190241"/>
                  <a:pt x="795165" y="1200576"/>
                  <a:pt x="795506" y="1222807"/>
                </a:cubicBezTo>
                <a:cubicBezTo>
                  <a:pt x="796091" y="1259224"/>
                  <a:pt x="795994" y="1404891"/>
                  <a:pt x="795506" y="1441308"/>
                </a:cubicBezTo>
                <a:cubicBezTo>
                  <a:pt x="795312" y="1461101"/>
                  <a:pt x="803063" y="1471729"/>
                  <a:pt x="824026" y="1471534"/>
                </a:cubicBezTo>
                <a:cubicBezTo>
                  <a:pt x="861320" y="1471193"/>
                  <a:pt x="898566" y="1471388"/>
                  <a:pt x="935860" y="1471436"/>
                </a:cubicBezTo>
                <a:cubicBezTo>
                  <a:pt x="953849" y="1471436"/>
                  <a:pt x="962868" y="1462369"/>
                  <a:pt x="962868" y="1444574"/>
                </a:cubicBezTo>
                <a:cubicBezTo>
                  <a:pt x="962966" y="1369303"/>
                  <a:pt x="962966" y="1294081"/>
                  <a:pt x="962868" y="1218809"/>
                </a:cubicBezTo>
                <a:cubicBezTo>
                  <a:pt x="962868" y="1200138"/>
                  <a:pt x="953800" y="1190826"/>
                  <a:pt x="934300" y="1191118"/>
                </a:cubicBezTo>
                <a:cubicBezTo>
                  <a:pt x="898663" y="1191606"/>
                  <a:pt x="862977" y="1192045"/>
                  <a:pt x="827341" y="1190972"/>
                </a:cubicBezTo>
                <a:close/>
                <a:moveTo>
                  <a:pt x="100824" y="1063343"/>
                </a:moveTo>
                <a:cubicBezTo>
                  <a:pt x="100824" y="1214324"/>
                  <a:pt x="100239" y="1365306"/>
                  <a:pt x="101409" y="1516288"/>
                </a:cubicBezTo>
                <a:cubicBezTo>
                  <a:pt x="101604" y="1540370"/>
                  <a:pt x="95852" y="1550852"/>
                  <a:pt x="71233" y="1546610"/>
                </a:cubicBezTo>
                <a:cubicBezTo>
                  <a:pt x="27065" y="1534813"/>
                  <a:pt x="1276" y="1504392"/>
                  <a:pt x="740" y="1457152"/>
                </a:cubicBezTo>
                <a:cubicBezTo>
                  <a:pt x="-430" y="1356726"/>
                  <a:pt x="8" y="1256250"/>
                  <a:pt x="545" y="1155775"/>
                </a:cubicBezTo>
                <a:cubicBezTo>
                  <a:pt x="788" y="1107072"/>
                  <a:pt x="36766" y="1062270"/>
                  <a:pt x="100824" y="1063343"/>
                </a:cubicBezTo>
                <a:close/>
                <a:moveTo>
                  <a:pt x="1257596" y="1063050"/>
                </a:moveTo>
                <a:cubicBezTo>
                  <a:pt x="1330040" y="1068559"/>
                  <a:pt x="1359486" y="1100539"/>
                  <a:pt x="1359486" y="1173763"/>
                </a:cubicBezTo>
                <a:cubicBezTo>
                  <a:pt x="1359486" y="1267852"/>
                  <a:pt x="1359681" y="1361942"/>
                  <a:pt x="1359388" y="1456031"/>
                </a:cubicBezTo>
                <a:cubicBezTo>
                  <a:pt x="1359242" y="1502490"/>
                  <a:pt x="1332283" y="1535933"/>
                  <a:pt x="1287432" y="1546853"/>
                </a:cubicBezTo>
                <a:cubicBezTo>
                  <a:pt x="1263056" y="1550802"/>
                  <a:pt x="1256963" y="1540662"/>
                  <a:pt x="1257158" y="1516384"/>
                </a:cubicBezTo>
                <a:cubicBezTo>
                  <a:pt x="1258328" y="1365257"/>
                  <a:pt x="1257645" y="1214178"/>
                  <a:pt x="1257596" y="1063050"/>
                </a:cubicBezTo>
                <a:close/>
                <a:moveTo>
                  <a:pt x="314335" y="1037213"/>
                </a:moveTo>
                <a:cubicBezTo>
                  <a:pt x="557943" y="1036969"/>
                  <a:pt x="801600" y="1036920"/>
                  <a:pt x="1045207" y="1037262"/>
                </a:cubicBezTo>
                <a:cubicBezTo>
                  <a:pt x="1093909" y="1037310"/>
                  <a:pt x="1120186" y="1064465"/>
                  <a:pt x="1120186" y="1113069"/>
                </a:cubicBezTo>
                <a:cubicBezTo>
                  <a:pt x="1120284" y="1356336"/>
                  <a:pt x="1120284" y="1599603"/>
                  <a:pt x="1120186" y="1842821"/>
                </a:cubicBezTo>
                <a:cubicBezTo>
                  <a:pt x="1120186" y="1891864"/>
                  <a:pt x="1094543" y="1916922"/>
                  <a:pt x="1044622" y="1916971"/>
                </a:cubicBezTo>
                <a:cubicBezTo>
                  <a:pt x="922014" y="1917020"/>
                  <a:pt x="434750" y="1917068"/>
                  <a:pt x="313750" y="1916922"/>
                </a:cubicBezTo>
                <a:cubicBezTo>
                  <a:pt x="264658" y="1916873"/>
                  <a:pt x="238577" y="1891133"/>
                  <a:pt x="238528" y="1842187"/>
                </a:cubicBezTo>
                <a:cubicBezTo>
                  <a:pt x="238382" y="1598921"/>
                  <a:pt x="238382" y="1355654"/>
                  <a:pt x="238528" y="1112436"/>
                </a:cubicBezTo>
                <a:cubicBezTo>
                  <a:pt x="238577" y="1064465"/>
                  <a:pt x="265682" y="1037262"/>
                  <a:pt x="314335" y="1037213"/>
                </a:cubicBezTo>
                <a:close/>
                <a:moveTo>
                  <a:pt x="561404" y="1015487"/>
                </a:moveTo>
                <a:cubicBezTo>
                  <a:pt x="445605" y="1015489"/>
                  <a:pt x="343343" y="1015501"/>
                  <a:pt x="295226" y="1015519"/>
                </a:cubicBezTo>
                <a:cubicBezTo>
                  <a:pt x="246036" y="1015568"/>
                  <a:pt x="223660" y="1035068"/>
                  <a:pt x="217420" y="1082990"/>
                </a:cubicBezTo>
                <a:cubicBezTo>
                  <a:pt x="215860" y="1094983"/>
                  <a:pt x="215957" y="1856374"/>
                  <a:pt x="217371" y="1868415"/>
                </a:cubicBezTo>
                <a:cubicBezTo>
                  <a:pt x="223367" y="1919165"/>
                  <a:pt x="247499" y="1940371"/>
                  <a:pt x="299028" y="1940371"/>
                </a:cubicBezTo>
                <a:cubicBezTo>
                  <a:pt x="552435" y="1940371"/>
                  <a:pt x="805890" y="1940371"/>
                  <a:pt x="1059297" y="1940371"/>
                </a:cubicBezTo>
                <a:cubicBezTo>
                  <a:pt x="1115897" y="1940371"/>
                  <a:pt x="1143831" y="1913851"/>
                  <a:pt x="1143880" y="1857739"/>
                </a:cubicBezTo>
                <a:cubicBezTo>
                  <a:pt x="1144172" y="1603113"/>
                  <a:pt x="1144172" y="1348439"/>
                  <a:pt x="1143880" y="1093764"/>
                </a:cubicBezTo>
                <a:cubicBezTo>
                  <a:pt x="1143831" y="1043648"/>
                  <a:pt x="1114970" y="1015617"/>
                  <a:pt x="1065196" y="1015568"/>
                </a:cubicBezTo>
                <a:cubicBezTo>
                  <a:pt x="985001" y="1015507"/>
                  <a:pt x="754402" y="1015484"/>
                  <a:pt x="561404" y="1015487"/>
                </a:cubicBezTo>
                <a:close/>
                <a:moveTo>
                  <a:pt x="224049" y="913726"/>
                </a:moveTo>
                <a:cubicBezTo>
                  <a:pt x="528156" y="913385"/>
                  <a:pt x="832264" y="913385"/>
                  <a:pt x="1136371" y="913775"/>
                </a:cubicBezTo>
                <a:cubicBezTo>
                  <a:pt x="1197163" y="913873"/>
                  <a:pt x="1229924" y="948681"/>
                  <a:pt x="1229973" y="1010984"/>
                </a:cubicBezTo>
                <a:cubicBezTo>
                  <a:pt x="1230119" y="1322941"/>
                  <a:pt x="1230119" y="1634946"/>
                  <a:pt x="1229973" y="1946903"/>
                </a:cubicBezTo>
                <a:cubicBezTo>
                  <a:pt x="1229924" y="2009840"/>
                  <a:pt x="1197943" y="2041918"/>
                  <a:pt x="1135640" y="2041967"/>
                </a:cubicBezTo>
                <a:cubicBezTo>
                  <a:pt x="982611" y="2042114"/>
                  <a:pt x="374396" y="2042114"/>
                  <a:pt x="223317" y="2041967"/>
                </a:cubicBezTo>
                <a:cubicBezTo>
                  <a:pt x="161989" y="2041918"/>
                  <a:pt x="129472" y="2008914"/>
                  <a:pt x="129423" y="1946123"/>
                </a:cubicBezTo>
                <a:cubicBezTo>
                  <a:pt x="129228" y="1634166"/>
                  <a:pt x="129228" y="1322161"/>
                  <a:pt x="129423" y="1010204"/>
                </a:cubicBezTo>
                <a:cubicBezTo>
                  <a:pt x="129472" y="948681"/>
                  <a:pt x="163305" y="913824"/>
                  <a:pt x="224049" y="913726"/>
                </a:cubicBezTo>
                <a:close/>
                <a:moveTo>
                  <a:pt x="682746" y="412733"/>
                </a:moveTo>
                <a:cubicBezTo>
                  <a:pt x="705268" y="415122"/>
                  <a:pt x="719601" y="429357"/>
                  <a:pt x="724330" y="451149"/>
                </a:cubicBezTo>
                <a:cubicBezTo>
                  <a:pt x="728864" y="472160"/>
                  <a:pt x="720089" y="489662"/>
                  <a:pt x="703221" y="501898"/>
                </a:cubicBezTo>
                <a:cubicBezTo>
                  <a:pt x="695031" y="507846"/>
                  <a:pt x="691765" y="513452"/>
                  <a:pt x="691862" y="523495"/>
                </a:cubicBezTo>
                <a:cubicBezTo>
                  <a:pt x="692301" y="589113"/>
                  <a:pt x="692496" y="654732"/>
                  <a:pt x="691765" y="720351"/>
                </a:cubicBezTo>
                <a:cubicBezTo>
                  <a:pt x="691618" y="734245"/>
                  <a:pt x="695518" y="738242"/>
                  <a:pt x="709412" y="737950"/>
                </a:cubicBezTo>
                <a:cubicBezTo>
                  <a:pt x="754848" y="737121"/>
                  <a:pt x="800284" y="737511"/>
                  <a:pt x="845719" y="737706"/>
                </a:cubicBezTo>
                <a:cubicBezTo>
                  <a:pt x="877749" y="737852"/>
                  <a:pt x="895445" y="751307"/>
                  <a:pt x="903538" y="781972"/>
                </a:cubicBezTo>
                <a:cubicBezTo>
                  <a:pt x="905585" y="789772"/>
                  <a:pt x="905537" y="795183"/>
                  <a:pt x="916945" y="797280"/>
                </a:cubicBezTo>
                <a:cubicBezTo>
                  <a:pt x="967597" y="806591"/>
                  <a:pt x="985196" y="830187"/>
                  <a:pt x="984513" y="883568"/>
                </a:cubicBezTo>
                <a:cubicBezTo>
                  <a:pt x="781076" y="883568"/>
                  <a:pt x="577639" y="883617"/>
                  <a:pt x="374251" y="883617"/>
                </a:cubicBezTo>
                <a:cubicBezTo>
                  <a:pt x="374006" y="830527"/>
                  <a:pt x="392191" y="806396"/>
                  <a:pt x="442112" y="797133"/>
                </a:cubicBezTo>
                <a:cubicBezTo>
                  <a:pt x="452593" y="795183"/>
                  <a:pt x="454494" y="791381"/>
                  <a:pt x="456347" y="782411"/>
                </a:cubicBezTo>
                <a:cubicBezTo>
                  <a:pt x="462684" y="751892"/>
                  <a:pt x="480966" y="737852"/>
                  <a:pt x="513190" y="737706"/>
                </a:cubicBezTo>
                <a:cubicBezTo>
                  <a:pt x="556189" y="737462"/>
                  <a:pt x="599235" y="736682"/>
                  <a:pt x="642185" y="738096"/>
                </a:cubicBezTo>
                <a:cubicBezTo>
                  <a:pt x="659979" y="738681"/>
                  <a:pt x="663245" y="732782"/>
                  <a:pt x="662953" y="716402"/>
                </a:cubicBezTo>
                <a:cubicBezTo>
                  <a:pt x="661978" y="654829"/>
                  <a:pt x="662270" y="593258"/>
                  <a:pt x="662758" y="531685"/>
                </a:cubicBezTo>
                <a:cubicBezTo>
                  <a:pt x="662855" y="517450"/>
                  <a:pt x="660564" y="506822"/>
                  <a:pt x="648571" y="496292"/>
                </a:cubicBezTo>
                <a:cubicBezTo>
                  <a:pt x="631021" y="480936"/>
                  <a:pt x="628876" y="459729"/>
                  <a:pt x="639845" y="438669"/>
                </a:cubicBezTo>
                <a:cubicBezTo>
                  <a:pt x="648717" y="421557"/>
                  <a:pt x="662904" y="410588"/>
                  <a:pt x="682746" y="412733"/>
                </a:cubicBezTo>
                <a:close/>
                <a:moveTo>
                  <a:pt x="776689" y="290213"/>
                </a:moveTo>
                <a:cubicBezTo>
                  <a:pt x="783254" y="291020"/>
                  <a:pt x="790070" y="293129"/>
                  <a:pt x="796919" y="296639"/>
                </a:cubicBezTo>
                <a:cubicBezTo>
                  <a:pt x="887742" y="343099"/>
                  <a:pt x="929960" y="419978"/>
                  <a:pt x="935030" y="519577"/>
                </a:cubicBezTo>
                <a:cubicBezTo>
                  <a:pt x="932105" y="552093"/>
                  <a:pt x="928839" y="584220"/>
                  <a:pt x="912995" y="613373"/>
                </a:cubicBezTo>
                <a:cubicBezTo>
                  <a:pt x="898419" y="640186"/>
                  <a:pt x="874969" y="649254"/>
                  <a:pt x="850155" y="637943"/>
                </a:cubicBezTo>
                <a:cubicBezTo>
                  <a:pt x="827243" y="627462"/>
                  <a:pt x="816078" y="602648"/>
                  <a:pt x="829095" y="576663"/>
                </a:cubicBezTo>
                <a:cubicBezTo>
                  <a:pt x="864195" y="506560"/>
                  <a:pt x="826365" y="409692"/>
                  <a:pt x="754360" y="377663"/>
                </a:cubicBezTo>
                <a:cubicBezTo>
                  <a:pt x="726816" y="365426"/>
                  <a:pt x="718528" y="338321"/>
                  <a:pt x="730228" y="315359"/>
                </a:cubicBezTo>
                <a:cubicBezTo>
                  <a:pt x="739552" y="297077"/>
                  <a:pt x="756993" y="287790"/>
                  <a:pt x="776689" y="290213"/>
                </a:cubicBezTo>
                <a:close/>
                <a:moveTo>
                  <a:pt x="579504" y="278868"/>
                </a:moveTo>
                <a:cubicBezTo>
                  <a:pt x="599454" y="275356"/>
                  <a:pt x="616565" y="283244"/>
                  <a:pt x="626437" y="300538"/>
                </a:cubicBezTo>
                <a:cubicBezTo>
                  <a:pt x="640917" y="326035"/>
                  <a:pt x="633847" y="349874"/>
                  <a:pt x="602842" y="366839"/>
                </a:cubicBezTo>
                <a:cubicBezTo>
                  <a:pt x="546437" y="397699"/>
                  <a:pt x="517528" y="444305"/>
                  <a:pt x="516017" y="508120"/>
                </a:cubicBezTo>
                <a:cubicBezTo>
                  <a:pt x="515578" y="527132"/>
                  <a:pt x="522354" y="544439"/>
                  <a:pt x="529180" y="561892"/>
                </a:cubicBezTo>
                <a:cubicBezTo>
                  <a:pt x="541270" y="592751"/>
                  <a:pt x="533275" y="614786"/>
                  <a:pt x="506608" y="626730"/>
                </a:cubicBezTo>
                <a:cubicBezTo>
                  <a:pt x="481062" y="638187"/>
                  <a:pt x="457613" y="628095"/>
                  <a:pt x="443622" y="598698"/>
                </a:cubicBezTo>
                <a:cubicBezTo>
                  <a:pt x="429776" y="569692"/>
                  <a:pt x="426071" y="538345"/>
                  <a:pt x="423585" y="507096"/>
                </a:cubicBezTo>
                <a:cubicBezTo>
                  <a:pt x="428703" y="408765"/>
                  <a:pt x="470434" y="333104"/>
                  <a:pt x="558771" y="286254"/>
                </a:cubicBezTo>
                <a:cubicBezTo>
                  <a:pt x="565889" y="282476"/>
                  <a:pt x="572854" y="280039"/>
                  <a:pt x="579504" y="278868"/>
                </a:cubicBezTo>
                <a:close/>
                <a:moveTo>
                  <a:pt x="824293" y="152678"/>
                </a:moveTo>
                <a:cubicBezTo>
                  <a:pt x="834640" y="150435"/>
                  <a:pt x="846450" y="152361"/>
                  <a:pt x="859759" y="158625"/>
                </a:cubicBezTo>
                <a:cubicBezTo>
                  <a:pt x="951996" y="201916"/>
                  <a:pt x="1016493" y="271776"/>
                  <a:pt x="1056469" y="364792"/>
                </a:cubicBezTo>
                <a:cubicBezTo>
                  <a:pt x="1077919" y="414713"/>
                  <a:pt x="1084793" y="467413"/>
                  <a:pt x="1086304" y="508754"/>
                </a:cubicBezTo>
                <a:cubicBezTo>
                  <a:pt x="1086938" y="573787"/>
                  <a:pt x="1073434" y="623513"/>
                  <a:pt x="1053739" y="671679"/>
                </a:cubicBezTo>
                <a:cubicBezTo>
                  <a:pt x="1041209" y="702245"/>
                  <a:pt x="1016200" y="713458"/>
                  <a:pt x="989485" y="702489"/>
                </a:cubicBezTo>
                <a:cubicBezTo>
                  <a:pt x="965597" y="692642"/>
                  <a:pt x="956139" y="665438"/>
                  <a:pt x="969058" y="636188"/>
                </a:cubicBezTo>
                <a:cubicBezTo>
                  <a:pt x="1033166" y="490764"/>
                  <a:pt x="970862" y="316529"/>
                  <a:pt x="824220" y="244134"/>
                </a:cubicBezTo>
                <a:cubicBezTo>
                  <a:pt x="788095" y="226291"/>
                  <a:pt x="778833" y="197967"/>
                  <a:pt x="797602" y="171739"/>
                </a:cubicBezTo>
                <a:cubicBezTo>
                  <a:pt x="805061" y="161331"/>
                  <a:pt x="813946" y="154920"/>
                  <a:pt x="824293" y="152678"/>
                </a:cubicBezTo>
                <a:close/>
                <a:moveTo>
                  <a:pt x="516454" y="139942"/>
                </a:moveTo>
                <a:cubicBezTo>
                  <a:pt x="536726" y="136435"/>
                  <a:pt x="553371" y="144342"/>
                  <a:pt x="562915" y="162038"/>
                </a:cubicBezTo>
                <a:cubicBezTo>
                  <a:pt x="577150" y="188412"/>
                  <a:pt x="568131" y="212983"/>
                  <a:pt x="536638" y="229411"/>
                </a:cubicBezTo>
                <a:cubicBezTo>
                  <a:pt x="442841" y="278406"/>
                  <a:pt x="383317" y="353238"/>
                  <a:pt x="367424" y="458492"/>
                </a:cubicBezTo>
                <a:cubicBezTo>
                  <a:pt x="359770" y="509144"/>
                  <a:pt x="362061" y="560381"/>
                  <a:pt x="383219" y="608839"/>
                </a:cubicBezTo>
                <a:cubicBezTo>
                  <a:pt x="385803" y="614787"/>
                  <a:pt x="388094" y="620832"/>
                  <a:pt x="390142" y="626974"/>
                </a:cubicBezTo>
                <a:cubicBezTo>
                  <a:pt x="400331" y="657249"/>
                  <a:pt x="390727" y="681380"/>
                  <a:pt x="364694" y="691277"/>
                </a:cubicBezTo>
                <a:cubicBezTo>
                  <a:pt x="341098" y="700247"/>
                  <a:pt x="316138" y="688108"/>
                  <a:pt x="304536" y="660125"/>
                </a:cubicBezTo>
                <a:cubicBezTo>
                  <a:pt x="292738" y="631703"/>
                  <a:pt x="283231" y="602355"/>
                  <a:pt x="277479" y="572081"/>
                </a:cubicBezTo>
                <a:cubicBezTo>
                  <a:pt x="273286" y="549851"/>
                  <a:pt x="270264" y="527328"/>
                  <a:pt x="271434" y="504025"/>
                </a:cubicBezTo>
                <a:cubicBezTo>
                  <a:pt x="278551" y="343196"/>
                  <a:pt x="348850" y="221465"/>
                  <a:pt x="495102" y="147315"/>
                </a:cubicBezTo>
                <a:cubicBezTo>
                  <a:pt x="502537" y="143549"/>
                  <a:pt x="509697" y="141112"/>
                  <a:pt x="516454" y="139942"/>
                </a:cubicBezTo>
                <a:close/>
                <a:moveTo>
                  <a:pt x="884818" y="14628"/>
                </a:moveTo>
                <a:cubicBezTo>
                  <a:pt x="895275" y="11715"/>
                  <a:pt x="907243" y="12641"/>
                  <a:pt x="919138" y="17979"/>
                </a:cubicBezTo>
                <a:cubicBezTo>
                  <a:pt x="1017225" y="62099"/>
                  <a:pt x="1094983" y="129960"/>
                  <a:pt x="1152801" y="220295"/>
                </a:cubicBezTo>
                <a:cubicBezTo>
                  <a:pt x="1203648" y="299710"/>
                  <a:pt x="1242356" y="399454"/>
                  <a:pt x="1238261" y="520795"/>
                </a:cubicBezTo>
                <a:cubicBezTo>
                  <a:pt x="1241479" y="593043"/>
                  <a:pt x="1226561" y="666072"/>
                  <a:pt x="1194873" y="735688"/>
                </a:cubicBezTo>
                <a:cubicBezTo>
                  <a:pt x="1181272" y="765524"/>
                  <a:pt x="1159334" y="776980"/>
                  <a:pt x="1135835" y="768059"/>
                </a:cubicBezTo>
                <a:cubicBezTo>
                  <a:pt x="1106683" y="757041"/>
                  <a:pt x="1095811" y="733007"/>
                  <a:pt x="1109120" y="701563"/>
                </a:cubicBezTo>
                <a:cubicBezTo>
                  <a:pt x="1136031" y="638040"/>
                  <a:pt x="1153581" y="571934"/>
                  <a:pt x="1148170" y="503440"/>
                </a:cubicBezTo>
                <a:cubicBezTo>
                  <a:pt x="1134520" y="331252"/>
                  <a:pt x="1064074" y="192848"/>
                  <a:pt x="901539" y="113531"/>
                </a:cubicBezTo>
                <a:cubicBezTo>
                  <a:pt x="892131" y="108948"/>
                  <a:pt x="882917" y="103537"/>
                  <a:pt x="874336" y="97540"/>
                </a:cubicBezTo>
                <a:cubicBezTo>
                  <a:pt x="850400" y="80868"/>
                  <a:pt x="845427" y="58589"/>
                  <a:pt x="859565" y="34311"/>
                </a:cubicBezTo>
                <a:cubicBezTo>
                  <a:pt x="865415" y="24292"/>
                  <a:pt x="874361" y="17540"/>
                  <a:pt x="884818" y="14628"/>
                </a:cubicBezTo>
                <a:close/>
                <a:moveTo>
                  <a:pt x="458628" y="218"/>
                </a:moveTo>
                <a:cubicBezTo>
                  <a:pt x="481327" y="-1871"/>
                  <a:pt x="499124" y="11082"/>
                  <a:pt x="505048" y="35579"/>
                </a:cubicBezTo>
                <a:cubicBezTo>
                  <a:pt x="510654" y="58735"/>
                  <a:pt x="500075" y="74433"/>
                  <a:pt x="481404" y="86572"/>
                </a:cubicBezTo>
                <a:cubicBezTo>
                  <a:pt x="451568" y="105975"/>
                  <a:pt x="418271" y="118796"/>
                  <a:pt x="389216" y="140247"/>
                </a:cubicBezTo>
                <a:cubicBezTo>
                  <a:pt x="279283" y="221466"/>
                  <a:pt x="228484" y="333641"/>
                  <a:pt x="213274" y="465220"/>
                </a:cubicBezTo>
                <a:cubicBezTo>
                  <a:pt x="204548" y="540881"/>
                  <a:pt x="218490" y="613081"/>
                  <a:pt x="248375" y="682746"/>
                </a:cubicBezTo>
                <a:cubicBezTo>
                  <a:pt x="255005" y="698249"/>
                  <a:pt x="262269" y="714483"/>
                  <a:pt x="251056" y="731155"/>
                </a:cubicBezTo>
                <a:cubicBezTo>
                  <a:pt x="240623" y="746610"/>
                  <a:pt x="227363" y="758456"/>
                  <a:pt x="207424" y="757481"/>
                </a:cubicBezTo>
                <a:cubicBezTo>
                  <a:pt x="186461" y="756408"/>
                  <a:pt x="173494" y="743245"/>
                  <a:pt x="165352" y="725257"/>
                </a:cubicBezTo>
                <a:cubicBezTo>
                  <a:pt x="133567" y="654909"/>
                  <a:pt x="117333" y="581393"/>
                  <a:pt x="119039" y="503051"/>
                </a:cubicBezTo>
                <a:cubicBezTo>
                  <a:pt x="128984" y="277822"/>
                  <a:pt x="229069" y="109241"/>
                  <a:pt x="434554" y="7450"/>
                </a:cubicBezTo>
                <a:cubicBezTo>
                  <a:pt x="442951" y="3281"/>
                  <a:pt x="451062" y="914"/>
                  <a:pt x="458628" y="218"/>
                </a:cubicBezTo>
                <a:close/>
              </a:path>
            </a:pathLst>
          </a:cu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0" name="Rectangle 7">
            <a:extLst>
              <a:ext uri="{FF2B5EF4-FFF2-40B4-BE49-F238E27FC236}">
                <a16:creationId xmlns:a16="http://schemas.microsoft.com/office/drawing/2014/main" id="{8D1EEE29-DF7A-4D90-8967-467F29274508}"/>
              </a:ext>
            </a:extLst>
          </p:cNvPr>
          <p:cNvSpPr/>
          <p:nvPr/>
        </p:nvSpPr>
        <p:spPr>
          <a:xfrm>
            <a:off x="692872" y="1716809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1" name="Trapezoid 13">
            <a:extLst>
              <a:ext uri="{FF2B5EF4-FFF2-40B4-BE49-F238E27FC236}">
                <a16:creationId xmlns:a16="http://schemas.microsoft.com/office/drawing/2014/main" id="{87732748-2A78-4E5A-84F6-03C13ED2FCF7}"/>
              </a:ext>
            </a:extLst>
          </p:cNvPr>
          <p:cNvSpPr/>
          <p:nvPr/>
        </p:nvSpPr>
        <p:spPr>
          <a:xfrm>
            <a:off x="3132619" y="3645421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III</a:t>
            </a:r>
            <a:endParaRPr lang="fr-F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F9A2F9-8225-4E2C-948D-412A7DD3A611}"/>
              </a:ext>
            </a:extLst>
          </p:cNvPr>
          <p:cNvGrpSpPr/>
          <p:nvPr/>
        </p:nvGrpSpPr>
        <p:grpSpPr>
          <a:xfrm>
            <a:off x="1395046" y="1580366"/>
            <a:ext cx="9401908" cy="3468330"/>
            <a:chOff x="1093177" y="989695"/>
            <a:chExt cx="10005646" cy="3691046"/>
          </a:xfrm>
          <a:solidFill>
            <a:schemeClr val="accent1">
              <a:lumMod val="50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0A461C3-6023-4D0E-BD32-54DE63404A48}"/>
                </a:ext>
              </a:extLst>
            </p:cNvPr>
            <p:cNvSpPr/>
            <p:nvPr/>
          </p:nvSpPr>
          <p:spPr>
            <a:xfrm flipH="1" flipV="1">
              <a:off x="6623408" y="1349111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43D8A3F-A8C8-455A-82B5-6EAF5399E9F4}"/>
                </a:ext>
              </a:extLst>
            </p:cNvPr>
            <p:cNvSpPr/>
            <p:nvPr/>
          </p:nvSpPr>
          <p:spPr>
            <a:xfrm>
              <a:off x="1667706" y="1575962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358A0C4-26E7-4066-879F-DD0D77AFC486}"/>
                </a:ext>
              </a:extLst>
            </p:cNvPr>
            <p:cNvSpPr/>
            <p:nvPr/>
          </p:nvSpPr>
          <p:spPr>
            <a:xfrm flipH="1" flipV="1">
              <a:off x="6724533" y="2670316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60C1DC-D281-413C-8EB3-460DD74A105A}"/>
                </a:ext>
              </a:extLst>
            </p:cNvPr>
            <p:cNvGrpSpPr/>
            <p:nvPr/>
          </p:nvGrpSpPr>
          <p:grpSpPr>
            <a:xfrm>
              <a:off x="4692156" y="989695"/>
              <a:ext cx="2795565" cy="3631621"/>
              <a:chOff x="1257518" y="2316205"/>
              <a:chExt cx="1389446" cy="1804981"/>
            </a:xfrm>
            <a:grpFill/>
          </p:grpSpPr>
          <p:sp>
            <p:nvSpPr>
              <p:cNvPr id="10" name="Graphic 2">
                <a:extLst>
                  <a:ext uri="{FF2B5EF4-FFF2-40B4-BE49-F238E27FC236}">
                    <a16:creationId xmlns:a16="http://schemas.microsoft.com/office/drawing/2014/main" id="{A79DE4BA-8A39-4211-84F0-2435D01D6161}"/>
                  </a:ext>
                </a:extLst>
              </p:cNvPr>
              <p:cNvSpPr/>
              <p:nvPr/>
            </p:nvSpPr>
            <p:spPr>
              <a:xfrm>
                <a:off x="1257518" y="2316205"/>
                <a:ext cx="1389446" cy="1804981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  <a:gd name="connsiteX0" fmla="*/ 173835 w 788240"/>
                  <a:gd name="connsiteY0" fmla="*/ 1023975 h 1023975"/>
                  <a:gd name="connsiteX1" fmla="*/ 639815 w 788240"/>
                  <a:gd name="connsiteY1" fmla="*/ 954560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8932"/>
                  <a:gd name="connsiteX1" fmla="*/ 654690 w 788240"/>
                  <a:gd name="connsiteY1" fmla="*/ 1028932 h 1028932"/>
                  <a:gd name="connsiteX2" fmla="*/ 603620 w 788240"/>
                  <a:gd name="connsiteY2" fmla="*/ 878360 h 1028932"/>
                  <a:gd name="connsiteX3" fmla="*/ 679820 w 788240"/>
                  <a:gd name="connsiteY3" fmla="*/ 618328 h 1028932"/>
                  <a:gd name="connsiteX4" fmla="*/ 778880 w 788240"/>
                  <a:gd name="connsiteY4" fmla="*/ 276380 h 1028932"/>
                  <a:gd name="connsiteX5" fmla="*/ 352160 w 788240"/>
                  <a:gd name="connsiteY5" fmla="*/ 7775 h 1028932"/>
                  <a:gd name="connsiteX6" fmla="*/ 116893 w 788240"/>
                  <a:gd name="connsiteY6" fmla="*/ 203990 h 1028932"/>
                  <a:gd name="connsiteX7" fmla="*/ 109273 w 788240"/>
                  <a:gd name="connsiteY7" fmla="*/ 263045 h 1028932"/>
                  <a:gd name="connsiteX8" fmla="*/ 52123 w 788240"/>
                  <a:gd name="connsiteY8" fmla="*/ 360200 h 1028932"/>
                  <a:gd name="connsiteX9" fmla="*/ 6403 w 788240"/>
                  <a:gd name="connsiteY9" fmla="*/ 420208 h 1028932"/>
                  <a:gd name="connsiteX10" fmla="*/ 16880 w 788240"/>
                  <a:gd name="connsiteY10" fmla="*/ 508790 h 1028932"/>
                  <a:gd name="connsiteX11" fmla="*/ 55933 w 788240"/>
                  <a:gd name="connsiteY11" fmla="*/ 544985 h 1028932"/>
                  <a:gd name="connsiteX12" fmla="*/ 11165 w 788240"/>
                  <a:gd name="connsiteY12" fmla="*/ 563083 h 1028932"/>
                  <a:gd name="connsiteX13" fmla="*/ 23548 w 788240"/>
                  <a:gd name="connsiteY13" fmla="*/ 602135 h 1028932"/>
                  <a:gd name="connsiteX14" fmla="*/ 22595 w 788240"/>
                  <a:gd name="connsiteY14" fmla="*/ 665953 h 1028932"/>
                  <a:gd name="connsiteX15" fmla="*/ 78793 w 788240"/>
                  <a:gd name="connsiteY15" fmla="*/ 737390 h 1028932"/>
                  <a:gd name="connsiteX16" fmla="*/ 217858 w 788240"/>
                  <a:gd name="connsiteY16" fmla="*/ 757393 h 1028932"/>
                  <a:gd name="connsiteX17" fmla="*/ 173835 w 788240"/>
                  <a:gd name="connsiteY17" fmla="*/ 1023975 h 1028932"/>
                  <a:gd name="connsiteX0" fmla="*/ 173835 w 788240"/>
                  <a:gd name="connsiteY0" fmla="*/ 1023975 h 1023975"/>
                  <a:gd name="connsiteX1" fmla="*/ 674523 w 788240"/>
                  <a:gd name="connsiteY1" fmla="*/ 1023974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4058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9016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21495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8240" h="1023975">
                    <a:moveTo>
                      <a:pt x="173835" y="1023975"/>
                    </a:moveTo>
                    <a:lnTo>
                      <a:pt x="679481" y="1021495"/>
                    </a:lnTo>
                    <a:cubicBezTo>
                      <a:pt x="666146" y="995778"/>
                      <a:pt x="612193" y="896458"/>
                      <a:pt x="603620" y="878360"/>
                    </a:cubicBezTo>
                    <a:cubicBezTo>
                      <a:pt x="579808" y="822163"/>
                      <a:pt x="596953" y="699290"/>
                      <a:pt x="679820" y="618328"/>
                    </a:cubicBezTo>
                    <a:cubicBezTo>
                      <a:pt x="758878" y="541175"/>
                      <a:pt x="810313" y="391633"/>
                      <a:pt x="778880" y="276380"/>
                    </a:cubicBezTo>
                    <a:cubicBezTo>
                      <a:pt x="727445" y="85880"/>
                      <a:pt x="555995" y="-32230"/>
                      <a:pt x="352160" y="7775"/>
                    </a:cubicBezTo>
                    <a:cubicBezTo>
                      <a:pt x="352160" y="7775"/>
                      <a:pt x="175948" y="29683"/>
                      <a:pt x="116893" y="203990"/>
                    </a:cubicBezTo>
                    <a:cubicBezTo>
                      <a:pt x="116893" y="203990"/>
                      <a:pt x="107368" y="229708"/>
                      <a:pt x="109273" y="263045"/>
                    </a:cubicBezTo>
                    <a:cubicBezTo>
                      <a:pt x="114035" y="316385"/>
                      <a:pt x="75935" y="347818"/>
                      <a:pt x="52123" y="360200"/>
                    </a:cubicBezTo>
                    <a:cubicBezTo>
                      <a:pt x="27358" y="373535"/>
                      <a:pt x="-16457" y="395443"/>
                      <a:pt x="6403" y="420208"/>
                    </a:cubicBezTo>
                    <a:cubicBezTo>
                      <a:pt x="34025" y="450688"/>
                      <a:pt x="32120" y="489740"/>
                      <a:pt x="16880" y="508790"/>
                    </a:cubicBezTo>
                    <a:cubicBezTo>
                      <a:pt x="-2170" y="531650"/>
                      <a:pt x="53075" y="532603"/>
                      <a:pt x="55933" y="544985"/>
                    </a:cubicBezTo>
                    <a:cubicBezTo>
                      <a:pt x="58790" y="558320"/>
                      <a:pt x="14975" y="547843"/>
                      <a:pt x="11165" y="563083"/>
                    </a:cubicBezTo>
                    <a:cubicBezTo>
                      <a:pt x="7355" y="579275"/>
                      <a:pt x="19738" y="583085"/>
                      <a:pt x="23548" y="602135"/>
                    </a:cubicBezTo>
                    <a:cubicBezTo>
                      <a:pt x="27358" y="621185"/>
                      <a:pt x="24500" y="656428"/>
                      <a:pt x="22595" y="665953"/>
                    </a:cubicBezTo>
                    <a:cubicBezTo>
                      <a:pt x="20690" y="675478"/>
                      <a:pt x="26405" y="732628"/>
                      <a:pt x="78793" y="737390"/>
                    </a:cubicBezTo>
                    <a:cubicBezTo>
                      <a:pt x="131180" y="742153"/>
                      <a:pt x="196903" y="731675"/>
                      <a:pt x="217858" y="757393"/>
                    </a:cubicBezTo>
                    <a:cubicBezTo>
                      <a:pt x="236908" y="783110"/>
                      <a:pt x="197647" y="952538"/>
                      <a:pt x="173835" y="1023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DF695B1-DAE8-474D-9F82-A92041184E62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  <a:grpFill/>
            </p:grpSpPr>
            <p:sp>
              <p:nvSpPr>
                <p:cNvPr id="12" name="Graphic 4">
                  <a:extLst>
                    <a:ext uri="{FF2B5EF4-FFF2-40B4-BE49-F238E27FC236}">
                      <a16:creationId xmlns:a16="http://schemas.microsoft.com/office/drawing/2014/main" id="{229B4A54-DAF7-4925-95BC-0DB7F6C79465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E8161BE7-58D2-415D-AD08-C4FA5068627D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0C9E7E-C862-46AE-A6AA-D50FB0239E21}"/>
                </a:ext>
              </a:extLst>
            </p:cNvPr>
            <p:cNvSpPr/>
            <p:nvPr/>
          </p:nvSpPr>
          <p:spPr>
            <a:xfrm>
              <a:off x="1912556" y="2967547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8C8529-3C56-407E-BE45-9F7A1190BD92}"/>
                </a:ext>
              </a:extLst>
            </p:cNvPr>
            <p:cNvSpPr/>
            <p:nvPr/>
          </p:nvSpPr>
          <p:spPr>
            <a:xfrm>
              <a:off x="1093177" y="4613033"/>
              <a:ext cx="10005646" cy="6770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C25436-9FCC-4D06-BF01-3440B805B1C9}"/>
              </a:ext>
            </a:extLst>
          </p:cNvPr>
          <p:cNvSpPr txBox="1"/>
          <p:nvPr/>
        </p:nvSpPr>
        <p:spPr>
          <a:xfrm>
            <a:off x="3191608" y="5292820"/>
            <a:ext cx="5808784" cy="43088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La méthodologie suivie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6B87B-8206-4DCD-B6F0-90C67960255A}"/>
              </a:ext>
            </a:extLst>
          </p:cNvPr>
          <p:cNvSpPr txBox="1"/>
          <p:nvPr/>
        </p:nvSpPr>
        <p:spPr>
          <a:xfrm>
            <a:off x="1872451" y="5772676"/>
            <a:ext cx="8435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Présenter la méthodologie qui nous permit d’obtenir les résultats.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21CC0-A999-4B8A-B65A-355EFBB2CFB8}"/>
              </a:ext>
            </a:extLst>
          </p:cNvPr>
          <p:cNvSpPr txBox="1"/>
          <p:nvPr/>
        </p:nvSpPr>
        <p:spPr>
          <a:xfrm>
            <a:off x="953371" y="6066050"/>
            <a:ext cx="1028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869137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B85E24-B25C-4F9A-897E-080D3AB442B2}"/>
              </a:ext>
            </a:extLst>
          </p:cNvPr>
          <p:cNvSpPr/>
          <p:nvPr/>
        </p:nvSpPr>
        <p:spPr>
          <a:xfrm>
            <a:off x="1" y="0"/>
            <a:ext cx="5085806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5D32EA-D035-470F-B600-61F1AB306549}"/>
              </a:ext>
            </a:extLst>
          </p:cNvPr>
          <p:cNvSpPr txBox="1"/>
          <p:nvPr/>
        </p:nvSpPr>
        <p:spPr>
          <a:xfrm>
            <a:off x="1077877" y="726649"/>
            <a:ext cx="4070957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SN" altLang="ko-KR" sz="4400" b="1" dirty="0">
                <a:solidFill>
                  <a:schemeClr val="bg1"/>
                </a:solidFill>
                <a:cs typeface="Arial" pitchFamily="34" charset="0"/>
              </a:rPr>
              <a:t>La prédiction des états financier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1F77446F-A5DC-42CF-9A52-81731BA00363}"/>
              </a:ext>
            </a:extLst>
          </p:cNvPr>
          <p:cNvSpPr/>
          <p:nvPr/>
        </p:nvSpPr>
        <p:spPr>
          <a:xfrm>
            <a:off x="256409" y="981821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84401AE5-011B-4B52-93E9-0A8DE0EECA12}"/>
              </a:ext>
            </a:extLst>
          </p:cNvPr>
          <p:cNvSpPr/>
          <p:nvPr/>
        </p:nvSpPr>
        <p:spPr>
          <a:xfrm rot="5400000">
            <a:off x="256094" y="1627774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E8CBC3A-8D92-4BF1-89CB-37B0A84A6436}"/>
              </a:ext>
            </a:extLst>
          </p:cNvPr>
          <p:cNvSpPr txBox="1">
            <a:spLocks/>
          </p:cNvSpPr>
          <p:nvPr/>
        </p:nvSpPr>
        <p:spPr>
          <a:xfrm>
            <a:off x="1163274" y="3144638"/>
            <a:ext cx="3626840" cy="152925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fr-SN" sz="1500" dirty="0">
                <a:solidFill>
                  <a:schemeClr val="accent4"/>
                </a:solidFill>
              </a:rPr>
              <a:t>Collecte et traitement des données</a:t>
            </a:r>
          </a:p>
          <a:p>
            <a:pPr marL="342900" indent="-342900"/>
            <a:r>
              <a:rPr lang="fr-SN" sz="1500" dirty="0">
                <a:solidFill>
                  <a:schemeClr val="accent4"/>
                </a:solidFill>
              </a:rPr>
              <a:t>Recherche du meilleur modèles de régression</a:t>
            </a:r>
          </a:p>
          <a:p>
            <a:pPr marL="342900" indent="-342900"/>
            <a:r>
              <a:rPr lang="fr-SN" sz="1500" dirty="0">
                <a:solidFill>
                  <a:schemeClr val="accent4"/>
                </a:solidFill>
              </a:rPr>
              <a:t>Exemple de prédiction</a:t>
            </a:r>
          </a:p>
        </p:txBody>
      </p:sp>
    </p:spTree>
    <p:extLst>
      <p:ext uri="{BB962C8B-B14F-4D97-AF65-F5344CB8AC3E}">
        <p14:creationId xmlns:p14="http://schemas.microsoft.com/office/powerpoint/2010/main" val="63799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Collecte des données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198DF0-0117-4752-9CE2-2B364E5211C2}"/>
              </a:ext>
            </a:extLst>
          </p:cNvPr>
          <p:cNvGrpSpPr/>
          <p:nvPr/>
        </p:nvGrpSpPr>
        <p:grpSpPr>
          <a:xfrm>
            <a:off x="9220368" y="1470578"/>
            <a:ext cx="2037658" cy="2660777"/>
            <a:chOff x="3205460" y="-152942"/>
            <a:chExt cx="4954013" cy="693983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AB86228-AD07-4DAA-95B7-3347DF681C78}"/>
                </a:ext>
              </a:extLst>
            </p:cNvPr>
            <p:cNvGrpSpPr/>
            <p:nvPr/>
          </p:nvGrpSpPr>
          <p:grpSpPr>
            <a:xfrm flipH="1">
              <a:off x="6825287" y="1947591"/>
              <a:ext cx="1334186" cy="1766521"/>
              <a:chOff x="3338101" y="1929495"/>
              <a:chExt cx="1334186" cy="1766521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5DC95F1A-572E-420A-B4A2-0812A452C51F}"/>
                  </a:ext>
                </a:extLst>
              </p:cNvPr>
              <p:cNvSpPr/>
              <p:nvPr/>
            </p:nvSpPr>
            <p:spPr>
              <a:xfrm rot="18383935">
                <a:off x="3902226" y="3083432"/>
                <a:ext cx="776910" cy="448257"/>
              </a:xfrm>
              <a:custGeom>
                <a:avLst/>
                <a:gdLst>
                  <a:gd name="connsiteX0" fmla="*/ 776910 w 776910"/>
                  <a:gd name="connsiteY0" fmla="*/ 224129 h 448257"/>
                  <a:gd name="connsiteX1" fmla="*/ 388455 w 776910"/>
                  <a:gd name="connsiteY1" fmla="*/ 448257 h 448257"/>
                  <a:gd name="connsiteX2" fmla="*/ 0 w 776910"/>
                  <a:gd name="connsiteY2" fmla="*/ 224129 h 448257"/>
                  <a:gd name="connsiteX3" fmla="*/ 388455 w 776910"/>
                  <a:gd name="connsiteY3" fmla="*/ 0 h 448257"/>
                  <a:gd name="connsiteX4" fmla="*/ 776910 w 776910"/>
                  <a:gd name="connsiteY4" fmla="*/ 224129 h 448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6910" h="448257">
                    <a:moveTo>
                      <a:pt x="776910" y="224129"/>
                    </a:moveTo>
                    <a:cubicBezTo>
                      <a:pt x="776910" y="347911"/>
                      <a:pt x="602993" y="448257"/>
                      <a:pt x="388455" y="448257"/>
                    </a:cubicBezTo>
                    <a:cubicBezTo>
                      <a:pt x="173917" y="448257"/>
                      <a:pt x="0" y="347911"/>
                      <a:pt x="0" y="224129"/>
                    </a:cubicBezTo>
                    <a:cubicBezTo>
                      <a:pt x="0" y="100346"/>
                      <a:pt x="173917" y="0"/>
                      <a:pt x="388455" y="0"/>
                    </a:cubicBezTo>
                    <a:cubicBezTo>
                      <a:pt x="602993" y="0"/>
                      <a:pt x="776910" y="100346"/>
                      <a:pt x="776910" y="22412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42CEB3C-1F2B-4A2B-AB3F-F7336C396A11}"/>
                  </a:ext>
                </a:extLst>
              </p:cNvPr>
              <p:cNvSpPr/>
              <p:nvPr/>
            </p:nvSpPr>
            <p:spPr>
              <a:xfrm rot="20881829">
                <a:off x="3887835" y="3272999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EDDE9AE-FB3A-4C3B-A9D6-E94DE2B5CF74}"/>
                  </a:ext>
                </a:extLst>
              </p:cNvPr>
              <p:cNvSpPr/>
              <p:nvPr/>
            </p:nvSpPr>
            <p:spPr>
              <a:xfrm>
                <a:off x="4367191" y="2781496"/>
                <a:ext cx="305096" cy="404067"/>
              </a:xfrm>
              <a:custGeom>
                <a:avLst/>
                <a:gdLst>
                  <a:gd name="connsiteX0" fmla="*/ 305097 w 305096"/>
                  <a:gd name="connsiteY0" fmla="*/ 53051 h 404067"/>
                  <a:gd name="connsiteX1" fmla="*/ 143343 w 305096"/>
                  <a:gd name="connsiteY1" fmla="*/ 3694 h 404067"/>
                  <a:gd name="connsiteX2" fmla="*/ 4908 w 305096"/>
                  <a:gd name="connsiteY2" fmla="*/ 241212 h 404067"/>
                  <a:gd name="connsiteX3" fmla="*/ 169089 w 305096"/>
                  <a:gd name="connsiteY3" fmla="*/ 404068 h 404067"/>
                  <a:gd name="connsiteX4" fmla="*/ 305097 w 305096"/>
                  <a:gd name="connsiteY4" fmla="*/ 53051 h 40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096" h="404067">
                    <a:moveTo>
                      <a:pt x="305097" y="53051"/>
                    </a:moveTo>
                    <a:cubicBezTo>
                      <a:pt x="261845" y="11418"/>
                      <a:pt x="202631" y="-8884"/>
                      <a:pt x="143343" y="3694"/>
                    </a:cubicBezTo>
                    <a:cubicBezTo>
                      <a:pt x="43599" y="24879"/>
                      <a:pt x="-18410" y="131169"/>
                      <a:pt x="4908" y="241212"/>
                    </a:cubicBezTo>
                    <a:cubicBezTo>
                      <a:pt x="23592" y="329407"/>
                      <a:pt x="91485" y="393182"/>
                      <a:pt x="169089" y="404068"/>
                    </a:cubicBezTo>
                    <a:cubicBezTo>
                      <a:pt x="196673" y="279020"/>
                      <a:pt x="243014" y="160960"/>
                      <a:pt x="305097" y="5305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6EA3823-81ED-47E6-BB2E-0FF356351B4B}"/>
                  </a:ext>
                </a:extLst>
              </p:cNvPr>
              <p:cNvSpPr/>
              <p:nvPr/>
            </p:nvSpPr>
            <p:spPr>
              <a:xfrm rot="19799956">
                <a:off x="3581855" y="2718574"/>
                <a:ext cx="609925" cy="949754"/>
              </a:xfrm>
              <a:custGeom>
                <a:avLst/>
                <a:gdLst>
                  <a:gd name="connsiteX0" fmla="*/ 609926 w 609925"/>
                  <a:gd name="connsiteY0" fmla="*/ 474877 h 949754"/>
                  <a:gd name="connsiteX1" fmla="*/ 304963 w 609925"/>
                  <a:gd name="connsiteY1" fmla="*/ 949755 h 949754"/>
                  <a:gd name="connsiteX2" fmla="*/ 0 w 609925"/>
                  <a:gd name="connsiteY2" fmla="*/ 474877 h 949754"/>
                  <a:gd name="connsiteX3" fmla="*/ 304963 w 609925"/>
                  <a:gd name="connsiteY3" fmla="*/ 0 h 949754"/>
                  <a:gd name="connsiteX4" fmla="*/ 609926 w 609925"/>
                  <a:gd name="connsiteY4" fmla="*/ 474877 h 94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925" h="949754">
                    <a:moveTo>
                      <a:pt x="609926" y="474877"/>
                    </a:moveTo>
                    <a:cubicBezTo>
                      <a:pt x="609926" y="737145"/>
                      <a:pt x="473389" y="949755"/>
                      <a:pt x="304963" y="949755"/>
                    </a:cubicBezTo>
                    <a:cubicBezTo>
                      <a:pt x="136537" y="949755"/>
                      <a:pt x="0" y="737145"/>
                      <a:pt x="0" y="474877"/>
                    </a:cubicBezTo>
                    <a:cubicBezTo>
                      <a:pt x="0" y="212610"/>
                      <a:pt x="136537" y="0"/>
                      <a:pt x="304963" y="0"/>
                    </a:cubicBezTo>
                    <a:cubicBezTo>
                      <a:pt x="473389" y="0"/>
                      <a:pt x="609926" y="212610"/>
                      <a:pt x="609926" y="4748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4BFE88E-C26B-4107-BA82-75C4478F19B0}"/>
                  </a:ext>
                </a:extLst>
              </p:cNvPr>
              <p:cNvSpPr/>
              <p:nvPr/>
            </p:nvSpPr>
            <p:spPr>
              <a:xfrm rot="20881829">
                <a:off x="3428419" y="2577952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C464C99-9291-4869-ACC1-FFD3896E00FB}"/>
                  </a:ext>
                </a:extLst>
              </p:cNvPr>
              <p:cNvSpPr/>
              <p:nvPr/>
            </p:nvSpPr>
            <p:spPr>
              <a:xfrm>
                <a:off x="3338101" y="1929495"/>
                <a:ext cx="854444" cy="852091"/>
              </a:xfrm>
              <a:custGeom>
                <a:avLst/>
                <a:gdLst>
                  <a:gd name="connsiteX0" fmla="*/ 631786 w 854444"/>
                  <a:gd name="connsiteY0" fmla="*/ 564187 h 852091"/>
                  <a:gd name="connsiteX1" fmla="*/ 205667 w 854444"/>
                  <a:gd name="connsiteY1" fmla="*/ 348589 h 852091"/>
                  <a:gd name="connsiteX2" fmla="*/ 382058 w 854444"/>
                  <a:gd name="connsiteY2" fmla="*/ 0 h 852091"/>
                  <a:gd name="connsiteX3" fmla="*/ 0 w 854444"/>
                  <a:gd name="connsiteY3" fmla="*/ 424869 h 852091"/>
                  <a:gd name="connsiteX4" fmla="*/ 427222 w 854444"/>
                  <a:gd name="connsiteY4" fmla="*/ 852091 h 852091"/>
                  <a:gd name="connsiteX5" fmla="*/ 854445 w 854444"/>
                  <a:gd name="connsiteY5" fmla="*/ 424869 h 852091"/>
                  <a:gd name="connsiteX6" fmla="*/ 804131 w 854444"/>
                  <a:gd name="connsiteY6" fmla="*/ 223615 h 852091"/>
                  <a:gd name="connsiteX7" fmla="*/ 631786 w 854444"/>
                  <a:gd name="connsiteY7" fmla="*/ 564187 h 852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4444" h="852091">
                    <a:moveTo>
                      <a:pt x="631786" y="564187"/>
                    </a:moveTo>
                    <a:lnTo>
                      <a:pt x="205667" y="348589"/>
                    </a:lnTo>
                    <a:lnTo>
                      <a:pt x="382058" y="0"/>
                    </a:lnTo>
                    <a:cubicBezTo>
                      <a:pt x="167344" y="22582"/>
                      <a:pt x="0" y="204122"/>
                      <a:pt x="0" y="424869"/>
                    </a:cubicBezTo>
                    <a:cubicBezTo>
                      <a:pt x="0" y="660841"/>
                      <a:pt x="191250" y="852091"/>
                      <a:pt x="427222" y="852091"/>
                    </a:cubicBezTo>
                    <a:cubicBezTo>
                      <a:pt x="663195" y="852091"/>
                      <a:pt x="854445" y="660841"/>
                      <a:pt x="854445" y="424869"/>
                    </a:cubicBezTo>
                    <a:cubicBezTo>
                      <a:pt x="854445" y="352120"/>
                      <a:pt x="836203" y="283564"/>
                      <a:pt x="804131" y="223615"/>
                    </a:cubicBezTo>
                    <a:lnTo>
                      <a:pt x="631786" y="56418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49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233653-4A4A-469E-97FE-BEC4FB3FE8EC}"/>
                </a:ext>
              </a:extLst>
            </p:cNvPr>
            <p:cNvGrpSpPr/>
            <p:nvPr/>
          </p:nvGrpSpPr>
          <p:grpSpPr>
            <a:xfrm>
              <a:off x="3205460" y="4346095"/>
              <a:ext cx="2230125" cy="2104626"/>
              <a:chOff x="3205460" y="4346095"/>
              <a:chExt cx="2230125" cy="2104626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04ED95-8F4E-429B-938C-040A239FF0D0}"/>
                  </a:ext>
                </a:extLst>
              </p:cNvPr>
              <p:cNvSpPr/>
              <p:nvPr/>
            </p:nvSpPr>
            <p:spPr>
              <a:xfrm>
                <a:off x="3800768" y="5020806"/>
                <a:ext cx="1030920" cy="1365158"/>
              </a:xfrm>
              <a:custGeom>
                <a:avLst/>
                <a:gdLst>
                  <a:gd name="connsiteX0" fmla="*/ 0 w 1030920"/>
                  <a:gd name="connsiteY0" fmla="*/ 294925 h 1365158"/>
                  <a:gd name="connsiteX1" fmla="*/ 54727 w 1030920"/>
                  <a:gd name="connsiteY1" fmla="*/ 193121 h 1365158"/>
                  <a:gd name="connsiteX2" fmla="*/ 214641 w 1030920"/>
                  <a:gd name="connsiteY2" fmla="*/ 8345 h 1365158"/>
                  <a:gd name="connsiteX3" fmla="*/ 237370 w 1030920"/>
                  <a:gd name="connsiteY3" fmla="*/ 12464 h 1365158"/>
                  <a:gd name="connsiteX4" fmla="*/ 429282 w 1030920"/>
                  <a:gd name="connsiteY4" fmla="*/ 286171 h 1365158"/>
                  <a:gd name="connsiteX5" fmla="*/ 853930 w 1030920"/>
                  <a:gd name="connsiteY5" fmla="*/ 529868 h 1365158"/>
                  <a:gd name="connsiteX6" fmla="*/ 995896 w 1030920"/>
                  <a:gd name="connsiteY6" fmla="*/ 559806 h 1365158"/>
                  <a:gd name="connsiteX7" fmla="*/ 1011784 w 1030920"/>
                  <a:gd name="connsiteY7" fmla="*/ 577018 h 1365158"/>
                  <a:gd name="connsiteX8" fmla="*/ 1030321 w 1030920"/>
                  <a:gd name="connsiteY8" fmla="*/ 701478 h 1365158"/>
                  <a:gd name="connsiteX9" fmla="*/ 1023039 w 1030920"/>
                  <a:gd name="connsiteY9" fmla="*/ 738919 h 1365158"/>
                  <a:gd name="connsiteX10" fmla="*/ 776327 w 1030920"/>
                  <a:gd name="connsiteY10" fmla="*/ 1154298 h 1365158"/>
                  <a:gd name="connsiteX11" fmla="*/ 562421 w 1030920"/>
                  <a:gd name="connsiteY11" fmla="*/ 1354816 h 1365158"/>
                  <a:gd name="connsiteX12" fmla="*/ 531748 w 1030920"/>
                  <a:gd name="connsiteY12" fmla="*/ 1365114 h 1365158"/>
                  <a:gd name="connsiteX13" fmla="*/ 520052 w 1030920"/>
                  <a:gd name="connsiteY13" fmla="*/ 1192916 h 1365158"/>
                  <a:gd name="connsiteX14" fmla="*/ 435829 w 1030920"/>
                  <a:gd name="connsiteY14" fmla="*/ 762457 h 1365158"/>
                  <a:gd name="connsiteX15" fmla="*/ 331156 w 1030920"/>
                  <a:gd name="connsiteY15" fmla="*/ 460135 h 1365158"/>
                  <a:gd name="connsiteX16" fmla="*/ 119090 w 1030920"/>
                  <a:gd name="connsiteY16" fmla="*/ 259912 h 1365158"/>
                  <a:gd name="connsiteX17" fmla="*/ 13167 w 1030920"/>
                  <a:gd name="connsiteY17" fmla="*/ 285804 h 1365158"/>
                  <a:gd name="connsiteX18" fmla="*/ 0 w 1030920"/>
                  <a:gd name="connsiteY18" fmla="*/ 294925 h 1365158"/>
                  <a:gd name="connsiteX19" fmla="*/ 0 w 1030920"/>
                  <a:gd name="connsiteY19" fmla="*/ 294925 h 136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30920" h="1365158">
                    <a:moveTo>
                      <a:pt x="0" y="294925"/>
                    </a:moveTo>
                    <a:cubicBezTo>
                      <a:pt x="7429" y="255130"/>
                      <a:pt x="32218" y="224383"/>
                      <a:pt x="54727" y="193121"/>
                    </a:cubicBezTo>
                    <a:cubicBezTo>
                      <a:pt x="102539" y="126919"/>
                      <a:pt x="158884" y="67926"/>
                      <a:pt x="214641" y="8345"/>
                    </a:cubicBezTo>
                    <a:cubicBezTo>
                      <a:pt x="226263" y="-4160"/>
                      <a:pt x="230382" y="-2469"/>
                      <a:pt x="237370" y="12464"/>
                    </a:cubicBezTo>
                    <a:cubicBezTo>
                      <a:pt x="284815" y="115150"/>
                      <a:pt x="348663" y="207097"/>
                      <a:pt x="429282" y="286171"/>
                    </a:cubicBezTo>
                    <a:cubicBezTo>
                      <a:pt x="549402" y="404084"/>
                      <a:pt x="691441" y="485071"/>
                      <a:pt x="853930" y="529868"/>
                    </a:cubicBezTo>
                    <a:cubicBezTo>
                      <a:pt x="900713" y="542740"/>
                      <a:pt x="948157" y="552008"/>
                      <a:pt x="995896" y="559806"/>
                    </a:cubicBezTo>
                    <a:cubicBezTo>
                      <a:pt x="1007371" y="561645"/>
                      <a:pt x="1010387" y="566279"/>
                      <a:pt x="1011784" y="577018"/>
                    </a:cubicBezTo>
                    <a:cubicBezTo>
                      <a:pt x="1017301" y="618652"/>
                      <a:pt x="1023848" y="659991"/>
                      <a:pt x="1030321" y="701478"/>
                    </a:cubicBezTo>
                    <a:cubicBezTo>
                      <a:pt x="1032454" y="715086"/>
                      <a:pt x="1028629" y="727149"/>
                      <a:pt x="1023039" y="738919"/>
                    </a:cubicBezTo>
                    <a:cubicBezTo>
                      <a:pt x="953600" y="885004"/>
                      <a:pt x="874894" y="1025719"/>
                      <a:pt x="776327" y="1154298"/>
                    </a:cubicBezTo>
                    <a:cubicBezTo>
                      <a:pt x="716230" y="1232784"/>
                      <a:pt x="649366" y="1304797"/>
                      <a:pt x="562421" y="1354816"/>
                    </a:cubicBezTo>
                    <a:cubicBezTo>
                      <a:pt x="552859" y="1360333"/>
                      <a:pt x="543296" y="1365702"/>
                      <a:pt x="531748" y="1365114"/>
                    </a:cubicBezTo>
                    <a:cubicBezTo>
                      <a:pt x="536970" y="1307077"/>
                      <a:pt x="527702" y="1249849"/>
                      <a:pt x="520052" y="1192916"/>
                    </a:cubicBezTo>
                    <a:cubicBezTo>
                      <a:pt x="500339" y="1047787"/>
                      <a:pt x="472240" y="904349"/>
                      <a:pt x="435829" y="762457"/>
                    </a:cubicBezTo>
                    <a:cubicBezTo>
                      <a:pt x="409201" y="658814"/>
                      <a:pt x="381470" y="555540"/>
                      <a:pt x="331156" y="460135"/>
                    </a:cubicBezTo>
                    <a:cubicBezTo>
                      <a:pt x="283270" y="369144"/>
                      <a:pt x="213170" y="301839"/>
                      <a:pt x="119090" y="259912"/>
                    </a:cubicBezTo>
                    <a:cubicBezTo>
                      <a:pt x="73925" y="239830"/>
                      <a:pt x="42737" y="247407"/>
                      <a:pt x="13167" y="285804"/>
                    </a:cubicBezTo>
                    <a:cubicBezTo>
                      <a:pt x="9563" y="290217"/>
                      <a:pt x="7871" y="296984"/>
                      <a:pt x="0" y="294925"/>
                    </a:cubicBezTo>
                    <a:lnTo>
                      <a:pt x="0" y="29492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C0E78C2-0F2D-4423-929E-C787E5145EAD}"/>
                  </a:ext>
                </a:extLst>
              </p:cNvPr>
              <p:cNvSpPr/>
              <p:nvPr/>
            </p:nvSpPr>
            <p:spPr>
              <a:xfrm>
                <a:off x="4055172" y="4619930"/>
                <a:ext cx="769844" cy="942850"/>
              </a:xfrm>
              <a:custGeom>
                <a:avLst/>
                <a:gdLst>
                  <a:gd name="connsiteX0" fmla="*/ 734357 w 769844"/>
                  <a:gd name="connsiteY0" fmla="*/ 738244 h 942850"/>
                  <a:gd name="connsiteX1" fmla="*/ 766943 w 769844"/>
                  <a:gd name="connsiteY1" fmla="*/ 915739 h 942850"/>
                  <a:gd name="connsiteX2" fmla="*/ 743552 w 769844"/>
                  <a:gd name="connsiteY2" fmla="*/ 940160 h 942850"/>
                  <a:gd name="connsiteX3" fmla="*/ 319786 w 769844"/>
                  <a:gd name="connsiteY3" fmla="*/ 763107 h 942850"/>
                  <a:gd name="connsiteX4" fmla="*/ 107646 w 769844"/>
                  <a:gd name="connsiteY4" fmla="*/ 556998 h 942850"/>
                  <a:gd name="connsiteX5" fmla="*/ 3195 w 769844"/>
                  <a:gd name="connsiteY5" fmla="*/ 387522 h 942850"/>
                  <a:gd name="connsiteX6" fmla="*/ 7167 w 769844"/>
                  <a:gd name="connsiteY6" fmla="*/ 362439 h 942850"/>
                  <a:gd name="connsiteX7" fmla="*/ 395256 w 769844"/>
                  <a:gd name="connsiteY7" fmla="*/ 9215 h 942850"/>
                  <a:gd name="connsiteX8" fmla="*/ 435272 w 769844"/>
                  <a:gd name="connsiteY8" fmla="*/ 2374 h 942850"/>
                  <a:gd name="connsiteX9" fmla="*/ 505225 w 769844"/>
                  <a:gd name="connsiteY9" fmla="*/ 52688 h 942850"/>
                  <a:gd name="connsiteX10" fmla="*/ 609235 w 769844"/>
                  <a:gd name="connsiteY10" fmla="*/ 249086 h 942850"/>
                  <a:gd name="connsiteX11" fmla="*/ 631744 w 769844"/>
                  <a:gd name="connsiteY11" fmla="*/ 308815 h 942850"/>
                  <a:gd name="connsiteX12" fmla="*/ 734357 w 769844"/>
                  <a:gd name="connsiteY12" fmla="*/ 738244 h 942850"/>
                  <a:gd name="connsiteX13" fmla="*/ 734357 w 769844"/>
                  <a:gd name="connsiteY13" fmla="*/ 738244 h 942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9844" h="942850">
                    <a:moveTo>
                      <a:pt x="734357" y="738244"/>
                    </a:moveTo>
                    <a:cubicBezTo>
                      <a:pt x="745170" y="797384"/>
                      <a:pt x="755909" y="856598"/>
                      <a:pt x="766943" y="915739"/>
                    </a:cubicBezTo>
                    <a:cubicBezTo>
                      <a:pt x="772460" y="945529"/>
                      <a:pt x="772754" y="945456"/>
                      <a:pt x="743552" y="940160"/>
                    </a:cubicBezTo>
                    <a:cubicBezTo>
                      <a:pt x="589301" y="912208"/>
                      <a:pt x="447188" y="854906"/>
                      <a:pt x="319786" y="763107"/>
                    </a:cubicBezTo>
                    <a:cubicBezTo>
                      <a:pt x="239020" y="704849"/>
                      <a:pt x="166787" y="637397"/>
                      <a:pt x="107646" y="556998"/>
                    </a:cubicBezTo>
                    <a:cubicBezTo>
                      <a:pt x="68293" y="503448"/>
                      <a:pt x="32029" y="447765"/>
                      <a:pt x="3195" y="387522"/>
                    </a:cubicBezTo>
                    <a:cubicBezTo>
                      <a:pt x="-1734" y="377150"/>
                      <a:pt x="-1366" y="370898"/>
                      <a:pt x="7167" y="362439"/>
                    </a:cubicBezTo>
                    <a:cubicBezTo>
                      <a:pt x="131185" y="238715"/>
                      <a:pt x="261602" y="122126"/>
                      <a:pt x="395256" y="9215"/>
                    </a:cubicBezTo>
                    <a:cubicBezTo>
                      <a:pt x="407761" y="-1377"/>
                      <a:pt x="420928" y="-1598"/>
                      <a:pt x="435272" y="2374"/>
                    </a:cubicBezTo>
                    <a:cubicBezTo>
                      <a:pt x="464621" y="10539"/>
                      <a:pt x="486247" y="30032"/>
                      <a:pt x="505225" y="52688"/>
                    </a:cubicBezTo>
                    <a:cubicBezTo>
                      <a:pt x="553773" y="110724"/>
                      <a:pt x="582608" y="179280"/>
                      <a:pt x="609235" y="249086"/>
                    </a:cubicBezTo>
                    <a:cubicBezTo>
                      <a:pt x="616812" y="268947"/>
                      <a:pt x="624168" y="288881"/>
                      <a:pt x="631744" y="308815"/>
                    </a:cubicBezTo>
                    <a:cubicBezTo>
                      <a:pt x="673304" y="450193"/>
                      <a:pt x="705155" y="593851"/>
                      <a:pt x="734357" y="738244"/>
                    </a:cubicBezTo>
                    <a:lnTo>
                      <a:pt x="734357" y="738244"/>
                    </a:lnTo>
                    <a:close/>
                  </a:path>
                </a:pathLst>
              </a:custGeom>
              <a:gradFill flip="none" rotWithShape="1">
                <a:gsLst>
                  <a:gs pos="69000">
                    <a:schemeClr val="accent1"/>
                  </a:gs>
                  <a:gs pos="0">
                    <a:schemeClr val="bg1"/>
                  </a:gs>
                  <a:gs pos="100000">
                    <a:schemeClr val="accent1"/>
                  </a:gs>
                </a:gsLst>
                <a:lin ang="7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0FC2B3B4-6360-4249-A4A5-9665B26F55D4}"/>
                  </a:ext>
                </a:extLst>
              </p:cNvPr>
              <p:cNvSpPr/>
              <p:nvPr/>
            </p:nvSpPr>
            <p:spPr>
              <a:xfrm>
                <a:off x="3205460" y="5313407"/>
                <a:ext cx="1090868" cy="1137314"/>
              </a:xfrm>
              <a:custGeom>
                <a:avLst/>
                <a:gdLst>
                  <a:gd name="connsiteX0" fmla="*/ 969201 w 1090868"/>
                  <a:gd name="connsiteY0" fmla="*/ 424324 h 1137314"/>
                  <a:gd name="connsiteX1" fmla="*/ 860115 w 1090868"/>
                  <a:gd name="connsiteY1" fmla="*/ 170550 h 1137314"/>
                  <a:gd name="connsiteX2" fmla="*/ 758753 w 1090868"/>
                  <a:gd name="connsiteY2" fmla="*/ 54550 h 1137314"/>
                  <a:gd name="connsiteX3" fmla="*/ 759268 w 1090868"/>
                  <a:gd name="connsiteY3" fmla="*/ 54035 h 1137314"/>
                  <a:gd name="connsiteX4" fmla="*/ 610314 w 1090868"/>
                  <a:gd name="connsiteY4" fmla="*/ 5193 h 1137314"/>
                  <a:gd name="connsiteX5" fmla="*/ 178016 w 1090868"/>
                  <a:gd name="connsiteY5" fmla="*/ 46827 h 1137314"/>
                  <a:gd name="connsiteX6" fmla="*/ 889 w 1090868"/>
                  <a:gd name="connsiteY6" fmla="*/ 158266 h 1137314"/>
                  <a:gd name="connsiteX7" fmla="*/ 3096 w 1090868"/>
                  <a:gd name="connsiteY7" fmla="*/ 188425 h 1137314"/>
                  <a:gd name="connsiteX8" fmla="*/ 100633 w 1090868"/>
                  <a:gd name="connsiteY8" fmla="*/ 392694 h 1137314"/>
                  <a:gd name="connsiteX9" fmla="*/ 104532 w 1090868"/>
                  <a:gd name="connsiteY9" fmla="*/ 392694 h 1137314"/>
                  <a:gd name="connsiteX10" fmla="*/ 100633 w 1090868"/>
                  <a:gd name="connsiteY10" fmla="*/ 392694 h 1137314"/>
                  <a:gd name="connsiteX11" fmla="*/ 126158 w 1090868"/>
                  <a:gd name="connsiteY11" fmla="*/ 432489 h 1137314"/>
                  <a:gd name="connsiteX12" fmla="*/ 155434 w 1090868"/>
                  <a:gd name="connsiteY12" fmla="*/ 472357 h 1137314"/>
                  <a:gd name="connsiteX13" fmla="*/ 215309 w 1090868"/>
                  <a:gd name="connsiteY13" fmla="*/ 545547 h 1137314"/>
                  <a:gd name="connsiteX14" fmla="*/ 303652 w 1090868"/>
                  <a:gd name="connsiteY14" fmla="*/ 643011 h 1137314"/>
                  <a:gd name="connsiteX15" fmla="*/ 462316 w 1090868"/>
                  <a:gd name="connsiteY15" fmla="*/ 786374 h 1137314"/>
                  <a:gd name="connsiteX16" fmla="*/ 633631 w 1090868"/>
                  <a:gd name="connsiteY16" fmla="*/ 911349 h 1137314"/>
                  <a:gd name="connsiteX17" fmla="*/ 638266 w 1090868"/>
                  <a:gd name="connsiteY17" fmla="*/ 897667 h 1137314"/>
                  <a:gd name="connsiteX18" fmla="*/ 635103 w 1090868"/>
                  <a:gd name="connsiteY18" fmla="*/ 910466 h 1137314"/>
                  <a:gd name="connsiteX19" fmla="*/ 645621 w 1090868"/>
                  <a:gd name="connsiteY19" fmla="*/ 920470 h 1137314"/>
                  <a:gd name="connsiteX20" fmla="*/ 998845 w 1090868"/>
                  <a:gd name="connsiteY20" fmla="*/ 1134375 h 1137314"/>
                  <a:gd name="connsiteX21" fmla="*/ 1021648 w 1090868"/>
                  <a:gd name="connsiteY21" fmla="*/ 1133051 h 1137314"/>
                  <a:gd name="connsiteX22" fmla="*/ 1085349 w 1090868"/>
                  <a:gd name="connsiteY22" fmla="*/ 1069497 h 1137314"/>
                  <a:gd name="connsiteX23" fmla="*/ 1086673 w 1090868"/>
                  <a:gd name="connsiteY23" fmla="*/ 997632 h 1137314"/>
                  <a:gd name="connsiteX24" fmla="*/ 1063355 w 1090868"/>
                  <a:gd name="connsiteY24" fmla="*/ 824992 h 1137314"/>
                  <a:gd name="connsiteX25" fmla="*/ 1060560 w 1090868"/>
                  <a:gd name="connsiteY25" fmla="*/ 813811 h 1137314"/>
                  <a:gd name="connsiteX26" fmla="*/ 981412 w 1090868"/>
                  <a:gd name="connsiteY26" fmla="*/ 461323 h 1137314"/>
                  <a:gd name="connsiteX27" fmla="*/ 969422 w 1090868"/>
                  <a:gd name="connsiteY27" fmla="*/ 424177 h 1137314"/>
                  <a:gd name="connsiteX28" fmla="*/ 1058279 w 1090868"/>
                  <a:gd name="connsiteY28" fmla="*/ 811016 h 1137314"/>
                  <a:gd name="connsiteX29" fmla="*/ 1057691 w 1090868"/>
                  <a:gd name="connsiteY29" fmla="*/ 810648 h 1137314"/>
                  <a:gd name="connsiteX30" fmla="*/ 1058279 w 1090868"/>
                  <a:gd name="connsiteY30" fmla="*/ 811016 h 1137314"/>
                  <a:gd name="connsiteX31" fmla="*/ 1058279 w 1090868"/>
                  <a:gd name="connsiteY31" fmla="*/ 811016 h 1137314"/>
                  <a:gd name="connsiteX32" fmla="*/ 1056588 w 1090868"/>
                  <a:gd name="connsiteY32" fmla="*/ 810207 h 1137314"/>
                  <a:gd name="connsiteX33" fmla="*/ 1055631 w 1090868"/>
                  <a:gd name="connsiteY33" fmla="*/ 810207 h 1137314"/>
                  <a:gd name="connsiteX34" fmla="*/ 1056588 w 1090868"/>
                  <a:gd name="connsiteY34" fmla="*/ 810207 h 1137314"/>
                  <a:gd name="connsiteX35" fmla="*/ 1056588 w 1090868"/>
                  <a:gd name="connsiteY35" fmla="*/ 810207 h 1137314"/>
                  <a:gd name="connsiteX36" fmla="*/ 1024590 w 1090868"/>
                  <a:gd name="connsiteY36" fmla="*/ 644408 h 1137314"/>
                  <a:gd name="connsiteX37" fmla="*/ 1025693 w 1090868"/>
                  <a:gd name="connsiteY37" fmla="*/ 642937 h 1137314"/>
                  <a:gd name="connsiteX38" fmla="*/ 1024590 w 1090868"/>
                  <a:gd name="connsiteY38" fmla="*/ 644408 h 1137314"/>
                  <a:gd name="connsiteX39" fmla="*/ 1024590 w 1090868"/>
                  <a:gd name="connsiteY39" fmla="*/ 644408 h 1137314"/>
                  <a:gd name="connsiteX40" fmla="*/ 679678 w 1090868"/>
                  <a:gd name="connsiteY40" fmla="*/ 28364 h 1137314"/>
                  <a:gd name="connsiteX41" fmla="*/ 679899 w 1090868"/>
                  <a:gd name="connsiteY41" fmla="*/ 28290 h 1137314"/>
                  <a:gd name="connsiteX42" fmla="*/ 679678 w 1090868"/>
                  <a:gd name="connsiteY42" fmla="*/ 28364 h 1137314"/>
                  <a:gd name="connsiteX43" fmla="*/ 679678 w 1090868"/>
                  <a:gd name="connsiteY43" fmla="*/ 28364 h 113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090868" h="1137314">
                    <a:moveTo>
                      <a:pt x="969201" y="424324"/>
                    </a:moveTo>
                    <a:cubicBezTo>
                      <a:pt x="942205" y="335687"/>
                      <a:pt x="909105" y="249772"/>
                      <a:pt x="860115" y="170550"/>
                    </a:cubicBezTo>
                    <a:cubicBezTo>
                      <a:pt x="832531" y="126416"/>
                      <a:pt x="803917" y="83237"/>
                      <a:pt x="758753" y="54550"/>
                    </a:cubicBezTo>
                    <a:moveTo>
                      <a:pt x="759268" y="54035"/>
                    </a:moveTo>
                    <a:cubicBezTo>
                      <a:pt x="714618" y="26083"/>
                      <a:pt x="662540" y="11519"/>
                      <a:pt x="610314" y="5193"/>
                    </a:cubicBezTo>
                    <a:cubicBezTo>
                      <a:pt x="465699" y="-12314"/>
                      <a:pt x="319026" y="17698"/>
                      <a:pt x="178016" y="46827"/>
                    </a:cubicBezTo>
                    <a:cubicBezTo>
                      <a:pt x="102987" y="62421"/>
                      <a:pt x="45244" y="97728"/>
                      <a:pt x="889" y="158266"/>
                    </a:cubicBezTo>
                    <a:cubicBezTo>
                      <a:pt x="-1832" y="165916"/>
                      <a:pt x="2507" y="185924"/>
                      <a:pt x="3096" y="188425"/>
                    </a:cubicBezTo>
                    <a:cubicBezTo>
                      <a:pt x="22221" y="262939"/>
                      <a:pt x="58191" y="329287"/>
                      <a:pt x="100633" y="392694"/>
                    </a:cubicBezTo>
                    <a:cubicBezTo>
                      <a:pt x="102031" y="392841"/>
                      <a:pt x="103355" y="392841"/>
                      <a:pt x="104532" y="392694"/>
                    </a:cubicBezTo>
                    <a:cubicBezTo>
                      <a:pt x="103281" y="392768"/>
                      <a:pt x="101957" y="392768"/>
                      <a:pt x="100633" y="392694"/>
                    </a:cubicBezTo>
                    <a:cubicBezTo>
                      <a:pt x="105341" y="393135"/>
                      <a:pt x="122627" y="427413"/>
                      <a:pt x="126158" y="432489"/>
                    </a:cubicBezTo>
                    <a:cubicBezTo>
                      <a:pt x="135500" y="446097"/>
                      <a:pt x="145283" y="459337"/>
                      <a:pt x="155434" y="472357"/>
                    </a:cubicBezTo>
                    <a:cubicBezTo>
                      <a:pt x="174706" y="497220"/>
                      <a:pt x="194860" y="521567"/>
                      <a:pt x="215309" y="545547"/>
                    </a:cubicBezTo>
                    <a:cubicBezTo>
                      <a:pt x="243629" y="579016"/>
                      <a:pt x="273126" y="611528"/>
                      <a:pt x="303652" y="643011"/>
                    </a:cubicBezTo>
                    <a:cubicBezTo>
                      <a:pt x="353304" y="694207"/>
                      <a:pt x="406706" y="741651"/>
                      <a:pt x="462316" y="786374"/>
                    </a:cubicBezTo>
                    <a:cubicBezTo>
                      <a:pt x="516822" y="830215"/>
                      <a:pt x="573020" y="876335"/>
                      <a:pt x="633631" y="911349"/>
                    </a:cubicBezTo>
                    <a:cubicBezTo>
                      <a:pt x="633411" y="905758"/>
                      <a:pt x="635470" y="902448"/>
                      <a:pt x="638266" y="897667"/>
                    </a:cubicBezTo>
                    <a:cubicBezTo>
                      <a:pt x="633926" y="899726"/>
                      <a:pt x="632969" y="906053"/>
                      <a:pt x="635103" y="910466"/>
                    </a:cubicBezTo>
                    <a:cubicBezTo>
                      <a:pt x="637236" y="914879"/>
                      <a:pt x="641576" y="917748"/>
                      <a:pt x="645621" y="920470"/>
                    </a:cubicBezTo>
                    <a:cubicBezTo>
                      <a:pt x="760592" y="996676"/>
                      <a:pt x="877843" y="1068026"/>
                      <a:pt x="998845" y="1134375"/>
                    </a:cubicBezTo>
                    <a:cubicBezTo>
                      <a:pt x="1007819" y="1139304"/>
                      <a:pt x="1013998" y="1137465"/>
                      <a:pt x="1021648" y="1133051"/>
                    </a:cubicBezTo>
                    <a:cubicBezTo>
                      <a:pt x="1048643" y="1117604"/>
                      <a:pt x="1068724" y="1095316"/>
                      <a:pt x="1085349" y="1069497"/>
                    </a:cubicBezTo>
                    <a:cubicBezTo>
                      <a:pt x="1096382" y="1045665"/>
                      <a:pt x="1087629" y="1021832"/>
                      <a:pt x="1086673" y="997632"/>
                    </a:cubicBezTo>
                    <a:cubicBezTo>
                      <a:pt x="1084319" y="939227"/>
                      <a:pt x="1072770" y="882293"/>
                      <a:pt x="1063355" y="824992"/>
                    </a:cubicBezTo>
                    <a:cubicBezTo>
                      <a:pt x="1062546" y="819843"/>
                      <a:pt x="1061663" y="816239"/>
                      <a:pt x="1060560" y="813811"/>
                    </a:cubicBezTo>
                    <a:cubicBezTo>
                      <a:pt x="1037977" y="695236"/>
                      <a:pt x="1016940" y="576956"/>
                      <a:pt x="981412" y="461323"/>
                    </a:cubicBezTo>
                    <a:cubicBezTo>
                      <a:pt x="977587" y="448892"/>
                      <a:pt x="974056" y="436314"/>
                      <a:pt x="969422" y="424177"/>
                    </a:cubicBezTo>
                    <a:moveTo>
                      <a:pt x="1058279" y="811016"/>
                    </a:moveTo>
                    <a:cubicBezTo>
                      <a:pt x="1058132" y="810869"/>
                      <a:pt x="1057912" y="810722"/>
                      <a:pt x="1057691" y="810648"/>
                    </a:cubicBezTo>
                    <a:cubicBezTo>
                      <a:pt x="1057838" y="810648"/>
                      <a:pt x="1058132" y="810869"/>
                      <a:pt x="1058279" y="811016"/>
                    </a:cubicBezTo>
                    <a:lnTo>
                      <a:pt x="1058279" y="811016"/>
                    </a:lnTo>
                    <a:close/>
                    <a:moveTo>
                      <a:pt x="1056588" y="810207"/>
                    </a:moveTo>
                    <a:cubicBezTo>
                      <a:pt x="1056293" y="810207"/>
                      <a:pt x="1055999" y="810207"/>
                      <a:pt x="1055631" y="810207"/>
                    </a:cubicBezTo>
                    <a:cubicBezTo>
                      <a:pt x="1055926" y="810207"/>
                      <a:pt x="1056220" y="810207"/>
                      <a:pt x="1056588" y="810207"/>
                    </a:cubicBezTo>
                    <a:lnTo>
                      <a:pt x="1056588" y="810207"/>
                    </a:lnTo>
                    <a:close/>
                    <a:moveTo>
                      <a:pt x="1024590" y="644408"/>
                    </a:moveTo>
                    <a:cubicBezTo>
                      <a:pt x="1024958" y="643967"/>
                      <a:pt x="1025326" y="643452"/>
                      <a:pt x="1025693" y="642937"/>
                    </a:cubicBezTo>
                    <a:cubicBezTo>
                      <a:pt x="1025326" y="643452"/>
                      <a:pt x="1024958" y="643893"/>
                      <a:pt x="1024590" y="644408"/>
                    </a:cubicBezTo>
                    <a:lnTo>
                      <a:pt x="1024590" y="644408"/>
                    </a:lnTo>
                    <a:close/>
                    <a:moveTo>
                      <a:pt x="679678" y="28364"/>
                    </a:moveTo>
                    <a:cubicBezTo>
                      <a:pt x="679752" y="28364"/>
                      <a:pt x="679826" y="28290"/>
                      <a:pt x="679899" y="28290"/>
                    </a:cubicBezTo>
                    <a:cubicBezTo>
                      <a:pt x="679826" y="28290"/>
                      <a:pt x="679752" y="28364"/>
                      <a:pt x="679678" y="28364"/>
                    </a:cubicBezTo>
                    <a:lnTo>
                      <a:pt x="679678" y="283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8000">
                    <a:schemeClr val="bg1">
                      <a:lumMod val="85000"/>
                    </a:schemeClr>
                  </a:gs>
                  <a:gs pos="57528">
                    <a:schemeClr val="bg1">
                      <a:lumMod val="85000"/>
                    </a:schemeClr>
                  </a:gs>
                  <a:gs pos="74000">
                    <a:schemeClr val="tx1">
                      <a:lumMod val="50000"/>
                      <a:lumOff val="50000"/>
                    </a:schemeClr>
                  </a:gs>
                  <a:gs pos="34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B236466-42D4-4F24-9FDF-36C71E9A2248}"/>
                  </a:ext>
                </a:extLst>
              </p:cNvPr>
              <p:cNvSpPr/>
              <p:nvPr/>
            </p:nvSpPr>
            <p:spPr>
              <a:xfrm>
                <a:off x="3795692" y="5270297"/>
                <a:ext cx="538787" cy="1117431"/>
              </a:xfrm>
              <a:custGeom>
                <a:avLst/>
                <a:gdLst>
                  <a:gd name="connsiteX0" fmla="*/ 525422 w 538787"/>
                  <a:gd name="connsiteY0" fmla="*/ 943572 h 1117431"/>
                  <a:gd name="connsiteX1" fmla="*/ 440904 w 538787"/>
                  <a:gd name="connsiteY1" fmla="*/ 513187 h 1117431"/>
                  <a:gd name="connsiteX2" fmla="*/ 335937 w 538787"/>
                  <a:gd name="connsiteY2" fmla="*/ 210938 h 1117431"/>
                  <a:gd name="connsiteX3" fmla="*/ 123283 w 538787"/>
                  <a:gd name="connsiteY3" fmla="*/ 10789 h 1117431"/>
                  <a:gd name="connsiteX4" fmla="*/ 16992 w 538787"/>
                  <a:gd name="connsiteY4" fmla="*/ 36681 h 1117431"/>
                  <a:gd name="connsiteX5" fmla="*/ 3972 w 538787"/>
                  <a:gd name="connsiteY5" fmla="*/ 45728 h 1117431"/>
                  <a:gd name="connsiteX6" fmla="*/ 0 w 538787"/>
                  <a:gd name="connsiteY6" fmla="*/ 45655 h 1117431"/>
                  <a:gd name="connsiteX7" fmla="*/ 159179 w 538787"/>
                  <a:gd name="connsiteY7" fmla="*/ 91628 h 1117431"/>
                  <a:gd name="connsiteX8" fmla="*/ 269809 w 538787"/>
                  <a:gd name="connsiteY8" fmla="*/ 213292 h 1117431"/>
                  <a:gd name="connsiteX9" fmla="*/ 393533 w 538787"/>
                  <a:gd name="connsiteY9" fmla="*/ 512010 h 1117431"/>
                  <a:gd name="connsiteX10" fmla="*/ 469959 w 538787"/>
                  <a:gd name="connsiteY10" fmla="*/ 848830 h 1117431"/>
                  <a:gd name="connsiteX11" fmla="*/ 490114 w 538787"/>
                  <a:gd name="connsiteY11" fmla="*/ 982852 h 1117431"/>
                  <a:gd name="connsiteX12" fmla="*/ 495190 w 538787"/>
                  <a:gd name="connsiteY12" fmla="*/ 1112607 h 1117431"/>
                  <a:gd name="connsiteX13" fmla="*/ 537265 w 538787"/>
                  <a:gd name="connsiteY13" fmla="*/ 1115918 h 1117431"/>
                  <a:gd name="connsiteX14" fmla="*/ 525422 w 538787"/>
                  <a:gd name="connsiteY14" fmla="*/ 943572 h 1117431"/>
                  <a:gd name="connsiteX15" fmla="*/ 525422 w 538787"/>
                  <a:gd name="connsiteY15" fmla="*/ 943572 h 1117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38787" h="1117431">
                    <a:moveTo>
                      <a:pt x="525422" y="943572"/>
                    </a:moveTo>
                    <a:cubicBezTo>
                      <a:pt x="505635" y="798516"/>
                      <a:pt x="477462" y="655005"/>
                      <a:pt x="440904" y="513187"/>
                    </a:cubicBezTo>
                    <a:cubicBezTo>
                      <a:pt x="414203" y="409544"/>
                      <a:pt x="386398" y="306343"/>
                      <a:pt x="335937" y="210938"/>
                    </a:cubicBezTo>
                    <a:cubicBezTo>
                      <a:pt x="287904" y="119948"/>
                      <a:pt x="217583" y="52643"/>
                      <a:pt x="123283" y="10789"/>
                    </a:cubicBezTo>
                    <a:cubicBezTo>
                      <a:pt x="77971" y="-9293"/>
                      <a:pt x="46709" y="-1716"/>
                      <a:pt x="16992" y="36681"/>
                    </a:cubicBezTo>
                    <a:cubicBezTo>
                      <a:pt x="13608" y="41021"/>
                      <a:pt x="11843" y="47788"/>
                      <a:pt x="3972" y="45728"/>
                    </a:cubicBezTo>
                    <a:cubicBezTo>
                      <a:pt x="2648" y="45728"/>
                      <a:pt x="1251" y="45655"/>
                      <a:pt x="0" y="45655"/>
                    </a:cubicBezTo>
                    <a:cubicBezTo>
                      <a:pt x="55536" y="49553"/>
                      <a:pt x="110851" y="63456"/>
                      <a:pt x="159179" y="91628"/>
                    </a:cubicBezTo>
                    <a:cubicBezTo>
                      <a:pt x="208242" y="120169"/>
                      <a:pt x="240313" y="166142"/>
                      <a:pt x="269809" y="213292"/>
                    </a:cubicBezTo>
                    <a:cubicBezTo>
                      <a:pt x="326963" y="304578"/>
                      <a:pt x="364404" y="409029"/>
                      <a:pt x="393533" y="512010"/>
                    </a:cubicBezTo>
                    <a:cubicBezTo>
                      <a:pt x="424869" y="622861"/>
                      <a:pt x="450467" y="735331"/>
                      <a:pt x="469959" y="848830"/>
                    </a:cubicBezTo>
                    <a:cubicBezTo>
                      <a:pt x="477536" y="893332"/>
                      <a:pt x="484303" y="938055"/>
                      <a:pt x="490114" y="982852"/>
                    </a:cubicBezTo>
                    <a:cubicBezTo>
                      <a:pt x="494895" y="1019851"/>
                      <a:pt x="511740" y="1077006"/>
                      <a:pt x="495190" y="1112607"/>
                    </a:cubicBezTo>
                    <a:cubicBezTo>
                      <a:pt x="508798" y="1119375"/>
                      <a:pt x="522994" y="1117536"/>
                      <a:pt x="537265" y="1115918"/>
                    </a:cubicBezTo>
                    <a:cubicBezTo>
                      <a:pt x="542487" y="1057660"/>
                      <a:pt x="533219" y="1000506"/>
                      <a:pt x="525422" y="943572"/>
                    </a:cubicBezTo>
                    <a:lnTo>
                      <a:pt x="525422" y="943572"/>
                    </a:lnTo>
                    <a:close/>
                  </a:path>
                </a:pathLst>
              </a:custGeom>
              <a:solidFill>
                <a:srgbClr val="747576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56386BDA-D72C-4491-881E-AEF609AFD3A6}"/>
                  </a:ext>
                </a:extLst>
              </p:cNvPr>
              <p:cNvSpPr/>
              <p:nvPr/>
            </p:nvSpPr>
            <p:spPr>
              <a:xfrm>
                <a:off x="4759821" y="4346095"/>
                <a:ext cx="675764" cy="584414"/>
              </a:xfrm>
              <a:custGeom>
                <a:avLst/>
                <a:gdLst>
                  <a:gd name="connsiteX0" fmla="*/ 41919 w 675764"/>
                  <a:gd name="connsiteY0" fmla="*/ 0 h 584414"/>
                  <a:gd name="connsiteX1" fmla="*/ 38241 w 675764"/>
                  <a:gd name="connsiteY1" fmla="*/ 3972 h 584414"/>
                  <a:gd name="connsiteX2" fmla="*/ 188004 w 675764"/>
                  <a:gd name="connsiteY2" fmla="*/ 450834 h 584414"/>
                  <a:gd name="connsiteX3" fmla="*/ 653550 w 675764"/>
                  <a:gd name="connsiteY3" fmla="*/ 524318 h 584414"/>
                  <a:gd name="connsiteX4" fmla="*/ 675764 w 675764"/>
                  <a:gd name="connsiteY4" fmla="*/ 489084 h 584414"/>
                  <a:gd name="connsiteX5" fmla="*/ 41919 w 675764"/>
                  <a:gd name="connsiteY5" fmla="*/ 0 h 584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5764" h="584414">
                    <a:moveTo>
                      <a:pt x="41919" y="0"/>
                    </a:moveTo>
                    <a:cubicBezTo>
                      <a:pt x="40668" y="1324"/>
                      <a:pt x="39418" y="2575"/>
                      <a:pt x="38241" y="3972"/>
                    </a:cubicBezTo>
                    <a:cubicBezTo>
                      <a:pt x="-48998" y="107100"/>
                      <a:pt x="18086" y="307177"/>
                      <a:pt x="188004" y="450834"/>
                    </a:cubicBezTo>
                    <a:cubicBezTo>
                      <a:pt x="357922" y="594566"/>
                      <a:pt x="566311" y="627446"/>
                      <a:pt x="653550" y="524318"/>
                    </a:cubicBezTo>
                    <a:cubicBezTo>
                      <a:pt x="662598" y="513579"/>
                      <a:pt x="669954" y="501736"/>
                      <a:pt x="675764" y="489084"/>
                    </a:cubicBezTo>
                    <a:cubicBezTo>
                      <a:pt x="410442" y="406700"/>
                      <a:pt x="186312" y="230897"/>
                      <a:pt x="4191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7617D3A-6F4A-4B29-8AB2-5C553B57AC75}"/>
                  </a:ext>
                </a:extLst>
              </p:cNvPr>
              <p:cNvSpPr/>
              <p:nvPr/>
            </p:nvSpPr>
            <p:spPr>
              <a:xfrm>
                <a:off x="4664187" y="4696597"/>
                <a:ext cx="460396" cy="589049"/>
              </a:xfrm>
              <a:custGeom>
                <a:avLst/>
                <a:gdLst>
                  <a:gd name="connsiteX0" fmla="*/ 283638 w 460396"/>
                  <a:gd name="connsiteY0" fmla="*/ 100406 h 589049"/>
                  <a:gd name="connsiteX1" fmla="*/ 187792 w 460396"/>
                  <a:gd name="connsiteY1" fmla="*/ 0 h 589049"/>
                  <a:gd name="connsiteX2" fmla="*/ 0 w 460396"/>
                  <a:gd name="connsiteY2" fmla="*/ 171830 h 589049"/>
                  <a:gd name="connsiteX3" fmla="*/ 221 w 460396"/>
                  <a:gd name="connsiteY3" fmla="*/ 172493 h 589049"/>
                  <a:gd name="connsiteX4" fmla="*/ 22729 w 460396"/>
                  <a:gd name="connsiteY4" fmla="*/ 232221 h 589049"/>
                  <a:gd name="connsiteX5" fmla="*/ 110336 w 460396"/>
                  <a:gd name="connsiteY5" fmla="*/ 589049 h 589049"/>
                  <a:gd name="connsiteX6" fmla="*/ 460397 w 460396"/>
                  <a:gd name="connsiteY6" fmla="*/ 206182 h 589049"/>
                  <a:gd name="connsiteX7" fmla="*/ 283638 w 460396"/>
                  <a:gd name="connsiteY7" fmla="*/ 100406 h 58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0396" h="589049">
                    <a:moveTo>
                      <a:pt x="283638" y="100406"/>
                    </a:moveTo>
                    <a:cubicBezTo>
                      <a:pt x="246639" y="69071"/>
                      <a:pt x="214494" y="35087"/>
                      <a:pt x="187792" y="0"/>
                    </a:cubicBezTo>
                    <a:lnTo>
                      <a:pt x="0" y="171830"/>
                    </a:lnTo>
                    <a:cubicBezTo>
                      <a:pt x="74" y="172051"/>
                      <a:pt x="147" y="172272"/>
                      <a:pt x="221" y="172493"/>
                    </a:cubicBezTo>
                    <a:cubicBezTo>
                      <a:pt x="7797" y="192353"/>
                      <a:pt x="15153" y="212287"/>
                      <a:pt x="22729" y="232221"/>
                    </a:cubicBezTo>
                    <a:cubicBezTo>
                      <a:pt x="57301" y="349840"/>
                      <a:pt x="85106" y="469150"/>
                      <a:pt x="110336" y="589049"/>
                    </a:cubicBezTo>
                    <a:lnTo>
                      <a:pt x="460397" y="206182"/>
                    </a:lnTo>
                    <a:cubicBezTo>
                      <a:pt x="401109" y="183747"/>
                      <a:pt x="340277" y="148292"/>
                      <a:pt x="283638" y="100406"/>
                    </a:cubicBezTo>
                    <a:close/>
                  </a:path>
                </a:pathLst>
              </a:custGeom>
              <a:solidFill>
                <a:srgbClr val="BFBFBF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2E65758-08F6-4496-A50D-DF4600B2C818}"/>
                </a:ext>
              </a:extLst>
            </p:cNvPr>
            <p:cNvGrpSpPr/>
            <p:nvPr/>
          </p:nvGrpSpPr>
          <p:grpSpPr>
            <a:xfrm>
              <a:off x="5803843" y="4376759"/>
              <a:ext cx="1480388" cy="2410138"/>
              <a:chOff x="5803843" y="4376759"/>
              <a:chExt cx="1480388" cy="2410138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46DB70E-100A-4F3F-BFA9-5F497FEEC35C}"/>
                  </a:ext>
                </a:extLst>
              </p:cNvPr>
              <p:cNvSpPr/>
              <p:nvPr/>
            </p:nvSpPr>
            <p:spPr>
              <a:xfrm>
                <a:off x="5803843" y="5605791"/>
                <a:ext cx="1217634" cy="902297"/>
              </a:xfrm>
              <a:custGeom>
                <a:avLst/>
                <a:gdLst>
                  <a:gd name="connsiteX0" fmla="*/ 1166751 w 1217634"/>
                  <a:gd name="connsiteY0" fmla="*/ 521564 h 902297"/>
                  <a:gd name="connsiteX1" fmla="*/ 1199999 w 1217634"/>
                  <a:gd name="connsiteY1" fmla="*/ 410860 h 902297"/>
                  <a:gd name="connsiteX2" fmla="*/ 1217580 w 1217634"/>
                  <a:gd name="connsiteY2" fmla="*/ 167090 h 902297"/>
                  <a:gd name="connsiteX3" fmla="*/ 1198602 w 1217634"/>
                  <a:gd name="connsiteY3" fmla="*/ 153997 h 902297"/>
                  <a:gd name="connsiteX4" fmla="*/ 869358 w 1217634"/>
                  <a:gd name="connsiteY4" fmla="*/ 211813 h 902297"/>
                  <a:gd name="connsiteX5" fmla="*/ 396751 w 1217634"/>
                  <a:gd name="connsiteY5" fmla="*/ 83823 h 902297"/>
                  <a:gd name="connsiteX6" fmla="*/ 275160 w 1217634"/>
                  <a:gd name="connsiteY6" fmla="*/ 4602 h 902297"/>
                  <a:gd name="connsiteX7" fmla="*/ 251769 w 1217634"/>
                  <a:gd name="connsiteY7" fmla="*/ 5558 h 902297"/>
                  <a:gd name="connsiteX8" fmla="*/ 150627 w 1217634"/>
                  <a:gd name="connsiteY8" fmla="*/ 80439 h 902297"/>
                  <a:gd name="connsiteX9" fmla="*/ 129295 w 1217634"/>
                  <a:gd name="connsiteY9" fmla="*/ 112069 h 902297"/>
                  <a:gd name="connsiteX10" fmla="*/ 9985 w 1217634"/>
                  <a:gd name="connsiteY10" fmla="*/ 580263 h 902297"/>
                  <a:gd name="connsiteX11" fmla="*/ 19474 w 1217634"/>
                  <a:gd name="connsiteY11" fmla="*/ 873316 h 902297"/>
                  <a:gd name="connsiteX12" fmla="*/ 33891 w 1217634"/>
                  <a:gd name="connsiteY12" fmla="*/ 902298 h 902297"/>
                  <a:gd name="connsiteX13" fmla="*/ 163941 w 1217634"/>
                  <a:gd name="connsiteY13" fmla="*/ 788799 h 902297"/>
                  <a:gd name="connsiteX14" fmla="*/ 527904 w 1217634"/>
                  <a:gd name="connsiteY14" fmla="*/ 543999 h 902297"/>
                  <a:gd name="connsiteX15" fmla="*/ 815661 w 1217634"/>
                  <a:gd name="connsiteY15" fmla="*/ 404239 h 902297"/>
                  <a:gd name="connsiteX16" fmla="*/ 1107170 w 1217634"/>
                  <a:gd name="connsiteY16" fmla="*/ 412625 h 902297"/>
                  <a:gd name="connsiteX17" fmla="*/ 1163809 w 1217634"/>
                  <a:gd name="connsiteY17" fmla="*/ 505822 h 902297"/>
                  <a:gd name="connsiteX18" fmla="*/ 1166751 w 1217634"/>
                  <a:gd name="connsiteY18" fmla="*/ 521564 h 902297"/>
                  <a:gd name="connsiteX19" fmla="*/ 1166751 w 1217634"/>
                  <a:gd name="connsiteY19" fmla="*/ 521564 h 90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17634" h="902297">
                    <a:moveTo>
                      <a:pt x="1166751" y="521564"/>
                    </a:moveTo>
                    <a:cubicBezTo>
                      <a:pt x="1189627" y="488169"/>
                      <a:pt x="1193894" y="448889"/>
                      <a:pt x="1199999" y="410860"/>
                    </a:cubicBezTo>
                    <a:cubicBezTo>
                      <a:pt x="1212946" y="330241"/>
                      <a:pt x="1214858" y="248665"/>
                      <a:pt x="1217580" y="167090"/>
                    </a:cubicBezTo>
                    <a:cubicBezTo>
                      <a:pt x="1218168" y="150025"/>
                      <a:pt x="1214122" y="148333"/>
                      <a:pt x="1198602" y="153997"/>
                    </a:cubicBezTo>
                    <a:cubicBezTo>
                      <a:pt x="1092385" y="193056"/>
                      <a:pt x="982269" y="212916"/>
                      <a:pt x="869358" y="211813"/>
                    </a:cubicBezTo>
                    <a:cubicBezTo>
                      <a:pt x="701058" y="210268"/>
                      <a:pt x="543351" y="167090"/>
                      <a:pt x="396751" y="83823"/>
                    </a:cubicBezTo>
                    <a:cubicBezTo>
                      <a:pt x="354529" y="59843"/>
                      <a:pt x="314513" y="32847"/>
                      <a:pt x="275160" y="4602"/>
                    </a:cubicBezTo>
                    <a:cubicBezTo>
                      <a:pt x="265744" y="-2240"/>
                      <a:pt x="260375" y="-1063"/>
                      <a:pt x="251769" y="5558"/>
                    </a:cubicBezTo>
                    <a:cubicBezTo>
                      <a:pt x="218447" y="31082"/>
                      <a:pt x="184610" y="55724"/>
                      <a:pt x="150627" y="80439"/>
                    </a:cubicBezTo>
                    <a:cubicBezTo>
                      <a:pt x="139520" y="88531"/>
                      <a:pt x="133709" y="99785"/>
                      <a:pt x="129295" y="112069"/>
                    </a:cubicBezTo>
                    <a:cubicBezTo>
                      <a:pt x="75083" y="264480"/>
                      <a:pt x="31243" y="419613"/>
                      <a:pt x="9985" y="580263"/>
                    </a:cubicBezTo>
                    <a:cubicBezTo>
                      <a:pt x="-2961" y="678241"/>
                      <a:pt x="-6639" y="776441"/>
                      <a:pt x="19474" y="873316"/>
                    </a:cubicBezTo>
                    <a:cubicBezTo>
                      <a:pt x="22342" y="883982"/>
                      <a:pt x="25285" y="894501"/>
                      <a:pt x="33891" y="902298"/>
                    </a:cubicBezTo>
                    <a:cubicBezTo>
                      <a:pt x="71258" y="857575"/>
                      <a:pt x="118262" y="823665"/>
                      <a:pt x="163941" y="788799"/>
                    </a:cubicBezTo>
                    <a:cubicBezTo>
                      <a:pt x="280456" y="700162"/>
                      <a:pt x="401826" y="618586"/>
                      <a:pt x="527904" y="543999"/>
                    </a:cubicBezTo>
                    <a:cubicBezTo>
                      <a:pt x="619998" y="489493"/>
                      <a:pt x="712607" y="436164"/>
                      <a:pt x="815661" y="404239"/>
                    </a:cubicBezTo>
                    <a:cubicBezTo>
                      <a:pt x="913860" y="373787"/>
                      <a:pt x="1011030" y="375699"/>
                      <a:pt x="1107170" y="412625"/>
                    </a:cubicBezTo>
                    <a:cubicBezTo>
                      <a:pt x="1153290" y="430353"/>
                      <a:pt x="1169988" y="457790"/>
                      <a:pt x="1163809" y="505822"/>
                    </a:cubicBezTo>
                    <a:cubicBezTo>
                      <a:pt x="1163294" y="511487"/>
                      <a:pt x="1159690" y="517445"/>
                      <a:pt x="1166751" y="521564"/>
                    </a:cubicBezTo>
                    <a:lnTo>
                      <a:pt x="1166751" y="5215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8F6E1D4-B8CC-4AF2-A692-A1223B1FD3B9}"/>
                  </a:ext>
                </a:extLst>
              </p:cNvPr>
              <p:cNvSpPr/>
              <p:nvPr/>
            </p:nvSpPr>
            <p:spPr>
              <a:xfrm>
                <a:off x="6073853" y="5134554"/>
                <a:ext cx="947423" cy="648427"/>
              </a:xfrm>
              <a:custGeom>
                <a:avLst/>
                <a:gdLst>
                  <a:gd name="connsiteX0" fmla="*/ 167492 w 947423"/>
                  <a:gd name="connsiteY0" fmla="*/ 323721 h 648427"/>
                  <a:gd name="connsiteX1" fmla="*/ 18906 w 947423"/>
                  <a:gd name="connsiteY1" fmla="*/ 426187 h 648427"/>
                  <a:gd name="connsiteX2" fmla="*/ 18170 w 947423"/>
                  <a:gd name="connsiteY2" fmla="*/ 460024 h 648427"/>
                  <a:gd name="connsiteX3" fmla="*/ 443039 w 947423"/>
                  <a:gd name="connsiteY3" fmla="*/ 634502 h 648427"/>
                  <a:gd name="connsiteX4" fmla="*/ 738814 w 947423"/>
                  <a:gd name="connsiteY4" fmla="*/ 638768 h 648427"/>
                  <a:gd name="connsiteX5" fmla="*/ 932491 w 947423"/>
                  <a:gd name="connsiteY5" fmla="*/ 592795 h 648427"/>
                  <a:gd name="connsiteX6" fmla="*/ 947423 w 947423"/>
                  <a:gd name="connsiteY6" fmla="*/ 572273 h 648427"/>
                  <a:gd name="connsiteX7" fmla="*/ 922781 w 947423"/>
                  <a:gd name="connsiteY7" fmla="*/ 48028 h 648427"/>
                  <a:gd name="connsiteX8" fmla="*/ 899317 w 947423"/>
                  <a:gd name="connsiteY8" fmla="*/ 14927 h 648427"/>
                  <a:gd name="connsiteX9" fmla="*/ 814284 w 947423"/>
                  <a:gd name="connsiteY9" fmla="*/ 1024 h 648427"/>
                  <a:gd name="connsiteX10" fmla="*/ 601923 w 947423"/>
                  <a:gd name="connsiteY10" fmla="*/ 66343 h 648427"/>
                  <a:gd name="connsiteX11" fmla="*/ 543813 w 947423"/>
                  <a:gd name="connsiteY11" fmla="*/ 92677 h 648427"/>
                  <a:gd name="connsiteX12" fmla="*/ 167492 w 947423"/>
                  <a:gd name="connsiteY12" fmla="*/ 323721 h 648427"/>
                  <a:gd name="connsiteX13" fmla="*/ 167492 w 947423"/>
                  <a:gd name="connsiteY13" fmla="*/ 323721 h 64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47423" h="648427">
                    <a:moveTo>
                      <a:pt x="167492" y="323721"/>
                    </a:moveTo>
                    <a:cubicBezTo>
                      <a:pt x="117988" y="357926"/>
                      <a:pt x="68557" y="392130"/>
                      <a:pt x="18906" y="426187"/>
                    </a:cubicBezTo>
                    <a:cubicBezTo>
                      <a:pt x="-6104" y="443400"/>
                      <a:pt x="-6251" y="443105"/>
                      <a:pt x="18170" y="460024"/>
                    </a:cubicBezTo>
                    <a:cubicBezTo>
                      <a:pt x="147043" y="549323"/>
                      <a:pt x="287979" y="609345"/>
                      <a:pt x="443039" y="634502"/>
                    </a:cubicBezTo>
                    <a:cubicBezTo>
                      <a:pt x="541312" y="650391"/>
                      <a:pt x="640100" y="653848"/>
                      <a:pt x="738814" y="638768"/>
                    </a:cubicBezTo>
                    <a:cubicBezTo>
                      <a:pt x="804501" y="628691"/>
                      <a:pt x="869526" y="615009"/>
                      <a:pt x="932491" y="592795"/>
                    </a:cubicBezTo>
                    <a:cubicBezTo>
                      <a:pt x="943304" y="588970"/>
                      <a:pt x="947423" y="584262"/>
                      <a:pt x="947423" y="572273"/>
                    </a:cubicBezTo>
                    <a:cubicBezTo>
                      <a:pt x="947202" y="397132"/>
                      <a:pt x="937419" y="222506"/>
                      <a:pt x="922781" y="48028"/>
                    </a:cubicBezTo>
                    <a:cubicBezTo>
                      <a:pt x="921384" y="31698"/>
                      <a:pt x="912262" y="22209"/>
                      <a:pt x="899317" y="14927"/>
                    </a:cubicBezTo>
                    <a:cubicBezTo>
                      <a:pt x="872762" y="-79"/>
                      <a:pt x="843707" y="-1550"/>
                      <a:pt x="814284" y="1024"/>
                    </a:cubicBezTo>
                    <a:cubicBezTo>
                      <a:pt x="738961" y="7718"/>
                      <a:pt x="670038" y="35817"/>
                      <a:pt x="601923" y="66343"/>
                    </a:cubicBezTo>
                    <a:cubicBezTo>
                      <a:pt x="582504" y="75023"/>
                      <a:pt x="563232" y="83924"/>
                      <a:pt x="543813" y="92677"/>
                    </a:cubicBezTo>
                    <a:cubicBezTo>
                      <a:pt x="414425" y="163145"/>
                      <a:pt x="290260" y="242220"/>
                      <a:pt x="167492" y="323721"/>
                    </a:cubicBezTo>
                    <a:lnTo>
                      <a:pt x="167492" y="323721"/>
                    </a:lnTo>
                    <a:close/>
                  </a:path>
                </a:pathLst>
              </a:custGeom>
              <a:gradFill flip="none" rotWithShape="1">
                <a:gsLst>
                  <a:gs pos="69000">
                    <a:schemeClr val="accent1"/>
                  </a:gs>
                  <a:gs pos="0">
                    <a:schemeClr val="bg1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B10F6B16-C8CC-4EC3-9A35-AF2A494E424F}"/>
                  </a:ext>
                </a:extLst>
              </p:cNvPr>
              <p:cNvSpPr/>
              <p:nvPr/>
            </p:nvSpPr>
            <p:spPr>
              <a:xfrm>
                <a:off x="5863981" y="6043501"/>
                <a:ext cx="1420250" cy="743396"/>
              </a:xfrm>
              <a:custGeom>
                <a:avLst/>
                <a:gdLst>
                  <a:gd name="connsiteX0" fmla="*/ 954129 w 1420250"/>
                  <a:gd name="connsiteY0" fmla="*/ 5147 h 743396"/>
                  <a:gd name="connsiteX1" fmla="*/ 800394 w 1420250"/>
                  <a:gd name="connsiteY1" fmla="*/ 15519 h 743396"/>
                  <a:gd name="connsiteX2" fmla="*/ 543825 w 1420250"/>
                  <a:gd name="connsiteY2" fmla="*/ 117838 h 743396"/>
                  <a:gd name="connsiteX3" fmla="*/ 543678 w 1420250"/>
                  <a:gd name="connsiteY3" fmla="*/ 117691 h 743396"/>
                  <a:gd name="connsiteX4" fmla="*/ 508958 w 1420250"/>
                  <a:gd name="connsiteY4" fmla="*/ 135492 h 743396"/>
                  <a:gd name="connsiteX5" fmla="*/ 203768 w 1420250"/>
                  <a:gd name="connsiteY5" fmla="*/ 328801 h 743396"/>
                  <a:gd name="connsiteX6" fmla="*/ 193911 w 1420250"/>
                  <a:gd name="connsiteY6" fmla="*/ 334759 h 743396"/>
                  <a:gd name="connsiteX7" fmla="*/ 55329 w 1420250"/>
                  <a:gd name="connsiteY7" fmla="*/ 440388 h 743396"/>
                  <a:gd name="connsiteX8" fmla="*/ 5457 w 1420250"/>
                  <a:gd name="connsiteY8" fmla="*/ 492099 h 743396"/>
                  <a:gd name="connsiteX9" fmla="*/ 5604 w 1420250"/>
                  <a:gd name="connsiteY9" fmla="*/ 582060 h 743396"/>
                  <a:gd name="connsiteX10" fmla="*/ 20831 w 1420250"/>
                  <a:gd name="connsiteY10" fmla="*/ 599125 h 743396"/>
                  <a:gd name="connsiteX11" fmla="*/ 421793 w 1420250"/>
                  <a:gd name="connsiteY11" fmla="*/ 697619 h 743396"/>
                  <a:gd name="connsiteX12" fmla="*/ 436284 w 1420250"/>
                  <a:gd name="connsiteY12" fmla="*/ 697986 h 743396"/>
                  <a:gd name="connsiteX13" fmla="*/ 443125 w 1420250"/>
                  <a:gd name="connsiteY13" fmla="*/ 686732 h 743396"/>
                  <a:gd name="connsiteX14" fmla="*/ 436725 w 1420250"/>
                  <a:gd name="connsiteY14" fmla="*/ 699678 h 743396"/>
                  <a:gd name="connsiteX15" fmla="*/ 646217 w 1420250"/>
                  <a:gd name="connsiteY15" fmla="*/ 732411 h 743396"/>
                  <a:gd name="connsiteX16" fmla="*/ 859755 w 1420250"/>
                  <a:gd name="connsiteY16" fmla="*/ 743224 h 743396"/>
                  <a:gd name="connsiteX17" fmla="*/ 991129 w 1420250"/>
                  <a:gd name="connsiteY17" fmla="*/ 736751 h 743396"/>
                  <a:gd name="connsiteX18" fmla="*/ 1085209 w 1420250"/>
                  <a:gd name="connsiteY18" fmla="*/ 727336 h 743396"/>
                  <a:gd name="connsiteX19" fmla="*/ 1134124 w 1420250"/>
                  <a:gd name="connsiteY19" fmla="*/ 719760 h 743396"/>
                  <a:gd name="connsiteX20" fmla="*/ 1180392 w 1420250"/>
                  <a:gd name="connsiteY20" fmla="*/ 709682 h 743396"/>
                  <a:gd name="connsiteX21" fmla="*/ 1177597 w 1420250"/>
                  <a:gd name="connsiteY21" fmla="*/ 706887 h 743396"/>
                  <a:gd name="connsiteX22" fmla="*/ 1180392 w 1420250"/>
                  <a:gd name="connsiteY22" fmla="*/ 709682 h 743396"/>
                  <a:gd name="connsiteX23" fmla="*/ 1393783 w 1420250"/>
                  <a:gd name="connsiteY23" fmla="*/ 634212 h 743396"/>
                  <a:gd name="connsiteX24" fmla="*/ 1416659 w 1420250"/>
                  <a:gd name="connsiteY24" fmla="*/ 614425 h 743396"/>
                  <a:gd name="connsiteX25" fmla="*/ 1370171 w 1420250"/>
                  <a:gd name="connsiteY25" fmla="*/ 410524 h 743396"/>
                  <a:gd name="connsiteX26" fmla="*/ 1093962 w 1420250"/>
                  <a:gd name="connsiteY26" fmla="*/ 75395 h 743396"/>
                  <a:gd name="connsiteX27" fmla="*/ 954129 w 1420250"/>
                  <a:gd name="connsiteY27" fmla="*/ 4559 h 743396"/>
                  <a:gd name="connsiteX28" fmla="*/ 207446 w 1420250"/>
                  <a:gd name="connsiteY28" fmla="*/ 328286 h 743396"/>
                  <a:gd name="connsiteX29" fmla="*/ 208182 w 1420250"/>
                  <a:gd name="connsiteY29" fmla="*/ 328433 h 743396"/>
                  <a:gd name="connsiteX30" fmla="*/ 207446 w 1420250"/>
                  <a:gd name="connsiteY30" fmla="*/ 328286 h 743396"/>
                  <a:gd name="connsiteX31" fmla="*/ 207446 w 1420250"/>
                  <a:gd name="connsiteY31" fmla="*/ 328286 h 743396"/>
                  <a:gd name="connsiteX32" fmla="*/ 209138 w 1420250"/>
                  <a:gd name="connsiteY32" fmla="*/ 328948 h 743396"/>
                  <a:gd name="connsiteX33" fmla="*/ 209800 w 1420250"/>
                  <a:gd name="connsiteY33" fmla="*/ 329610 h 743396"/>
                  <a:gd name="connsiteX34" fmla="*/ 209138 w 1420250"/>
                  <a:gd name="connsiteY34" fmla="*/ 328948 h 743396"/>
                  <a:gd name="connsiteX35" fmla="*/ 209138 w 1420250"/>
                  <a:gd name="connsiteY35" fmla="*/ 328948 h 743396"/>
                  <a:gd name="connsiteX36" fmla="*/ 349044 w 1420250"/>
                  <a:gd name="connsiteY36" fmla="*/ 234353 h 743396"/>
                  <a:gd name="connsiteX37" fmla="*/ 349339 w 1420250"/>
                  <a:gd name="connsiteY37" fmla="*/ 232588 h 743396"/>
                  <a:gd name="connsiteX38" fmla="*/ 349044 w 1420250"/>
                  <a:gd name="connsiteY38" fmla="*/ 234353 h 743396"/>
                  <a:gd name="connsiteX39" fmla="*/ 349044 w 1420250"/>
                  <a:gd name="connsiteY39" fmla="*/ 234353 h 743396"/>
                  <a:gd name="connsiteX40" fmla="*/ 1028496 w 1420250"/>
                  <a:gd name="connsiteY40" fmla="*/ 42662 h 743396"/>
                  <a:gd name="connsiteX41" fmla="*/ 1028422 w 1420250"/>
                  <a:gd name="connsiteY41" fmla="*/ 42441 h 743396"/>
                  <a:gd name="connsiteX42" fmla="*/ 1028496 w 1420250"/>
                  <a:gd name="connsiteY42" fmla="*/ 42662 h 743396"/>
                  <a:gd name="connsiteX43" fmla="*/ 1028496 w 1420250"/>
                  <a:gd name="connsiteY43" fmla="*/ 42662 h 743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0250" h="743396">
                    <a:moveTo>
                      <a:pt x="954129" y="5147"/>
                    </a:moveTo>
                    <a:cubicBezTo>
                      <a:pt x="901903" y="-6548"/>
                      <a:pt x="851075" y="3750"/>
                      <a:pt x="800394" y="15519"/>
                    </a:cubicBezTo>
                    <a:cubicBezTo>
                      <a:pt x="709771" y="36924"/>
                      <a:pt x="625621" y="74292"/>
                      <a:pt x="543825" y="117838"/>
                    </a:cubicBezTo>
                    <a:moveTo>
                      <a:pt x="543678" y="117691"/>
                    </a:moveTo>
                    <a:cubicBezTo>
                      <a:pt x="531835" y="122987"/>
                      <a:pt x="520434" y="129386"/>
                      <a:pt x="508958" y="135492"/>
                    </a:cubicBezTo>
                    <a:cubicBezTo>
                      <a:pt x="402079" y="192131"/>
                      <a:pt x="303586" y="260907"/>
                      <a:pt x="203768" y="328801"/>
                    </a:cubicBezTo>
                    <a:cubicBezTo>
                      <a:pt x="201267" y="329757"/>
                      <a:pt x="198104" y="331743"/>
                      <a:pt x="193911" y="334759"/>
                    </a:cubicBezTo>
                    <a:cubicBezTo>
                      <a:pt x="146687" y="368596"/>
                      <a:pt x="98287" y="400740"/>
                      <a:pt x="55329" y="440388"/>
                    </a:cubicBezTo>
                    <a:cubicBezTo>
                      <a:pt x="37528" y="456791"/>
                      <a:pt x="14505" y="467384"/>
                      <a:pt x="5457" y="492099"/>
                    </a:cubicBezTo>
                    <a:cubicBezTo>
                      <a:pt x="-1016" y="522110"/>
                      <a:pt x="-2634" y="552048"/>
                      <a:pt x="5604" y="582060"/>
                    </a:cubicBezTo>
                    <a:cubicBezTo>
                      <a:pt x="7958" y="590592"/>
                      <a:pt x="10974" y="596257"/>
                      <a:pt x="20831" y="599125"/>
                    </a:cubicBezTo>
                    <a:cubicBezTo>
                      <a:pt x="153234" y="637743"/>
                      <a:pt x="286668" y="670255"/>
                      <a:pt x="421793" y="697619"/>
                    </a:cubicBezTo>
                    <a:cubicBezTo>
                      <a:pt x="426574" y="698575"/>
                      <a:pt x="431650" y="699605"/>
                      <a:pt x="436284" y="697986"/>
                    </a:cubicBezTo>
                    <a:cubicBezTo>
                      <a:pt x="440918" y="696368"/>
                      <a:pt x="444743" y="691293"/>
                      <a:pt x="443125" y="686732"/>
                    </a:cubicBezTo>
                    <a:cubicBezTo>
                      <a:pt x="441727" y="692028"/>
                      <a:pt x="440844" y="695853"/>
                      <a:pt x="436725" y="699678"/>
                    </a:cubicBezTo>
                    <a:cubicBezTo>
                      <a:pt x="504398" y="717773"/>
                      <a:pt x="576705" y="724835"/>
                      <a:pt x="646217" y="732411"/>
                    </a:cubicBezTo>
                    <a:cubicBezTo>
                      <a:pt x="717127" y="740062"/>
                      <a:pt x="788477" y="744328"/>
                      <a:pt x="859755" y="743224"/>
                    </a:cubicBezTo>
                    <a:cubicBezTo>
                      <a:pt x="903595" y="742562"/>
                      <a:pt x="947435" y="740429"/>
                      <a:pt x="991129" y="736751"/>
                    </a:cubicBezTo>
                    <a:cubicBezTo>
                      <a:pt x="1022538" y="734177"/>
                      <a:pt x="1054020" y="731308"/>
                      <a:pt x="1085209" y="727336"/>
                    </a:cubicBezTo>
                    <a:cubicBezTo>
                      <a:pt x="1101612" y="725276"/>
                      <a:pt x="1117868" y="722775"/>
                      <a:pt x="1134124" y="719760"/>
                    </a:cubicBezTo>
                    <a:cubicBezTo>
                      <a:pt x="1140230" y="718656"/>
                      <a:pt x="1176714" y="706666"/>
                      <a:pt x="1180392" y="709682"/>
                    </a:cubicBezTo>
                    <a:cubicBezTo>
                      <a:pt x="1179436" y="708800"/>
                      <a:pt x="1178406" y="707843"/>
                      <a:pt x="1177597" y="706887"/>
                    </a:cubicBezTo>
                    <a:cubicBezTo>
                      <a:pt x="1178332" y="707843"/>
                      <a:pt x="1179289" y="708800"/>
                      <a:pt x="1180392" y="709682"/>
                    </a:cubicBezTo>
                    <a:cubicBezTo>
                      <a:pt x="1255200" y="694897"/>
                      <a:pt x="1327581" y="673418"/>
                      <a:pt x="1393783" y="634212"/>
                    </a:cubicBezTo>
                    <a:cubicBezTo>
                      <a:pt x="1395990" y="632888"/>
                      <a:pt x="1413129" y="621781"/>
                      <a:pt x="1416659" y="614425"/>
                    </a:cubicBezTo>
                    <a:cubicBezTo>
                      <a:pt x="1428061" y="540279"/>
                      <a:pt x="1412245" y="474445"/>
                      <a:pt x="1370171" y="410524"/>
                    </a:cubicBezTo>
                    <a:cubicBezTo>
                      <a:pt x="1291023" y="290183"/>
                      <a:pt x="1208565" y="165209"/>
                      <a:pt x="1093962" y="75395"/>
                    </a:cubicBezTo>
                    <a:cubicBezTo>
                      <a:pt x="1052549" y="42883"/>
                      <a:pt x="1005472" y="16402"/>
                      <a:pt x="954129" y="4559"/>
                    </a:cubicBezTo>
                    <a:moveTo>
                      <a:pt x="207446" y="328286"/>
                    </a:moveTo>
                    <a:cubicBezTo>
                      <a:pt x="207667" y="328286"/>
                      <a:pt x="207961" y="328360"/>
                      <a:pt x="208182" y="328433"/>
                    </a:cubicBezTo>
                    <a:cubicBezTo>
                      <a:pt x="207887" y="328360"/>
                      <a:pt x="207667" y="328286"/>
                      <a:pt x="207446" y="328286"/>
                    </a:cubicBezTo>
                    <a:lnTo>
                      <a:pt x="207446" y="328286"/>
                    </a:lnTo>
                    <a:close/>
                    <a:moveTo>
                      <a:pt x="209138" y="328948"/>
                    </a:moveTo>
                    <a:cubicBezTo>
                      <a:pt x="209359" y="329169"/>
                      <a:pt x="209579" y="329389"/>
                      <a:pt x="209800" y="329610"/>
                    </a:cubicBezTo>
                    <a:cubicBezTo>
                      <a:pt x="209579" y="329389"/>
                      <a:pt x="209359" y="329169"/>
                      <a:pt x="209138" y="328948"/>
                    </a:cubicBezTo>
                    <a:lnTo>
                      <a:pt x="209138" y="328948"/>
                    </a:lnTo>
                    <a:close/>
                    <a:moveTo>
                      <a:pt x="349044" y="234353"/>
                    </a:moveTo>
                    <a:cubicBezTo>
                      <a:pt x="349118" y="233765"/>
                      <a:pt x="349118" y="233176"/>
                      <a:pt x="349339" y="232588"/>
                    </a:cubicBezTo>
                    <a:cubicBezTo>
                      <a:pt x="349192" y="233176"/>
                      <a:pt x="349118" y="233765"/>
                      <a:pt x="349044" y="234353"/>
                    </a:cubicBezTo>
                    <a:lnTo>
                      <a:pt x="349044" y="234353"/>
                    </a:lnTo>
                    <a:close/>
                    <a:moveTo>
                      <a:pt x="1028496" y="42662"/>
                    </a:moveTo>
                    <a:cubicBezTo>
                      <a:pt x="1028422" y="42588"/>
                      <a:pt x="1028422" y="42515"/>
                      <a:pt x="1028422" y="42441"/>
                    </a:cubicBezTo>
                    <a:cubicBezTo>
                      <a:pt x="1028496" y="42515"/>
                      <a:pt x="1028496" y="42588"/>
                      <a:pt x="1028496" y="42662"/>
                    </a:cubicBezTo>
                    <a:lnTo>
                      <a:pt x="1028496" y="4266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8000">
                    <a:schemeClr val="bg1">
                      <a:lumMod val="85000"/>
                    </a:schemeClr>
                  </a:gs>
                  <a:gs pos="57528">
                    <a:schemeClr val="bg1">
                      <a:lumMod val="85000"/>
                    </a:schemeClr>
                  </a:gs>
                  <a:gs pos="74000">
                    <a:schemeClr val="tx1">
                      <a:lumMod val="50000"/>
                      <a:lumOff val="50000"/>
                    </a:schemeClr>
                  </a:gs>
                  <a:gs pos="34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C0509582-021A-4611-8E62-A57C9AE7CD80}"/>
                  </a:ext>
                </a:extLst>
              </p:cNvPr>
              <p:cNvSpPr/>
              <p:nvPr/>
            </p:nvSpPr>
            <p:spPr>
              <a:xfrm>
                <a:off x="5837514" y="5989307"/>
                <a:ext cx="1136611" cy="545999"/>
              </a:xfrm>
              <a:custGeom>
                <a:avLst/>
                <a:gdLst>
                  <a:gd name="connsiteX0" fmla="*/ 130050 w 1136611"/>
                  <a:gd name="connsiteY0" fmla="*/ 405136 h 545999"/>
                  <a:gd name="connsiteX1" fmla="*/ 494160 w 1136611"/>
                  <a:gd name="connsiteY1" fmla="*/ 160557 h 545999"/>
                  <a:gd name="connsiteX2" fmla="*/ 782138 w 1136611"/>
                  <a:gd name="connsiteY2" fmla="*/ 21019 h 545999"/>
                  <a:gd name="connsiteX3" fmla="*/ 1074088 w 1136611"/>
                  <a:gd name="connsiteY3" fmla="*/ 29845 h 545999"/>
                  <a:gd name="connsiteX4" fmla="*/ 1130948 w 1136611"/>
                  <a:gd name="connsiteY4" fmla="*/ 123264 h 545999"/>
                  <a:gd name="connsiteX5" fmla="*/ 1133743 w 1136611"/>
                  <a:gd name="connsiteY5" fmla="*/ 138858 h 545999"/>
                  <a:gd name="connsiteX6" fmla="*/ 1136612 w 1136611"/>
                  <a:gd name="connsiteY6" fmla="*/ 141653 h 545999"/>
                  <a:gd name="connsiteX7" fmla="*/ 991556 w 1136611"/>
                  <a:gd name="connsiteY7" fmla="*/ 61622 h 545999"/>
                  <a:gd name="connsiteX8" fmla="*/ 827302 w 1136611"/>
                  <a:gd name="connsiteY8" fmla="*/ 69419 h 545999"/>
                  <a:gd name="connsiteX9" fmla="*/ 528585 w 1136611"/>
                  <a:gd name="connsiteY9" fmla="*/ 193217 h 545999"/>
                  <a:gd name="connsiteX10" fmla="*/ 236414 w 1136611"/>
                  <a:gd name="connsiteY10" fmla="*/ 377332 h 545999"/>
                  <a:gd name="connsiteX11" fmla="*/ 127402 w 1136611"/>
                  <a:gd name="connsiteY11" fmla="*/ 457877 h 545999"/>
                  <a:gd name="connsiteX12" fmla="*/ 32071 w 1136611"/>
                  <a:gd name="connsiteY12" fmla="*/ 545999 h 545999"/>
                  <a:gd name="connsiteX13" fmla="*/ 0 w 1136611"/>
                  <a:gd name="connsiteY13" fmla="*/ 518562 h 545999"/>
                  <a:gd name="connsiteX14" fmla="*/ 130050 w 1136611"/>
                  <a:gd name="connsiteY14" fmla="*/ 405136 h 545999"/>
                  <a:gd name="connsiteX15" fmla="*/ 130050 w 1136611"/>
                  <a:gd name="connsiteY15" fmla="*/ 405136 h 545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36611" h="545999">
                    <a:moveTo>
                      <a:pt x="130050" y="405136"/>
                    </a:moveTo>
                    <a:cubicBezTo>
                      <a:pt x="246639" y="316499"/>
                      <a:pt x="368009" y="235071"/>
                      <a:pt x="494160" y="160557"/>
                    </a:cubicBezTo>
                    <a:cubicBezTo>
                      <a:pt x="586327" y="106125"/>
                      <a:pt x="679010" y="52796"/>
                      <a:pt x="782138" y="21019"/>
                    </a:cubicBezTo>
                    <a:cubicBezTo>
                      <a:pt x="880411" y="-9287"/>
                      <a:pt x="977727" y="-7228"/>
                      <a:pt x="1074088" y="29845"/>
                    </a:cubicBezTo>
                    <a:cubicBezTo>
                      <a:pt x="1120355" y="47647"/>
                      <a:pt x="1137053" y="75157"/>
                      <a:pt x="1130948" y="123264"/>
                    </a:cubicBezTo>
                    <a:cubicBezTo>
                      <a:pt x="1130212" y="128780"/>
                      <a:pt x="1126755" y="134812"/>
                      <a:pt x="1133743" y="138858"/>
                    </a:cubicBezTo>
                    <a:cubicBezTo>
                      <a:pt x="1134699" y="139814"/>
                      <a:pt x="1135729" y="140697"/>
                      <a:pt x="1136612" y="141653"/>
                    </a:cubicBezTo>
                    <a:cubicBezTo>
                      <a:pt x="1094610" y="105169"/>
                      <a:pt x="1045621" y="75819"/>
                      <a:pt x="991556" y="61622"/>
                    </a:cubicBezTo>
                    <a:cubicBezTo>
                      <a:pt x="936682" y="47132"/>
                      <a:pt x="881514" y="56988"/>
                      <a:pt x="827302" y="69419"/>
                    </a:cubicBezTo>
                    <a:cubicBezTo>
                      <a:pt x="722335" y="93546"/>
                      <a:pt x="622003" y="140918"/>
                      <a:pt x="528585" y="193217"/>
                    </a:cubicBezTo>
                    <a:cubicBezTo>
                      <a:pt x="428032" y="249415"/>
                      <a:pt x="330494" y="310835"/>
                      <a:pt x="236414" y="377332"/>
                    </a:cubicBezTo>
                    <a:cubicBezTo>
                      <a:pt x="199562" y="403445"/>
                      <a:pt x="163151" y="430220"/>
                      <a:pt x="127402" y="457877"/>
                    </a:cubicBezTo>
                    <a:cubicBezTo>
                      <a:pt x="97905" y="480680"/>
                      <a:pt x="45532" y="509220"/>
                      <a:pt x="32071" y="545999"/>
                    </a:cubicBezTo>
                    <a:cubicBezTo>
                      <a:pt x="17654" y="541144"/>
                      <a:pt x="8900" y="529816"/>
                      <a:pt x="0" y="518562"/>
                    </a:cubicBezTo>
                    <a:cubicBezTo>
                      <a:pt x="37220" y="473766"/>
                      <a:pt x="84297" y="439929"/>
                      <a:pt x="130050" y="405136"/>
                    </a:cubicBezTo>
                    <a:lnTo>
                      <a:pt x="130050" y="405136"/>
                    </a:lnTo>
                    <a:close/>
                  </a:path>
                </a:pathLst>
              </a:custGeom>
              <a:solidFill>
                <a:srgbClr val="747576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3D0F12E-E53C-4113-818C-A8B7E3D9BB2B}"/>
                  </a:ext>
                </a:extLst>
              </p:cNvPr>
              <p:cNvSpPr/>
              <p:nvPr/>
            </p:nvSpPr>
            <p:spPr>
              <a:xfrm>
                <a:off x="6034869" y="4376759"/>
                <a:ext cx="699964" cy="568749"/>
              </a:xfrm>
              <a:custGeom>
                <a:avLst/>
                <a:gdLst>
                  <a:gd name="connsiteX0" fmla="*/ 659002 w 699964"/>
                  <a:gd name="connsiteY0" fmla="*/ 0 h 568749"/>
                  <a:gd name="connsiteX1" fmla="*/ 662680 w 699964"/>
                  <a:gd name="connsiteY1" fmla="*/ 3972 h 568749"/>
                  <a:gd name="connsiteX2" fmla="*/ 501221 w 699964"/>
                  <a:gd name="connsiteY2" fmla="*/ 442522 h 568749"/>
                  <a:gd name="connsiteX3" fmla="*/ 22141 w 699964"/>
                  <a:gd name="connsiteY3" fmla="*/ 506665 h 568749"/>
                  <a:gd name="connsiteX4" fmla="*/ 0 w 699964"/>
                  <a:gd name="connsiteY4" fmla="*/ 471431 h 568749"/>
                  <a:gd name="connsiteX5" fmla="*/ 659002 w 699964"/>
                  <a:gd name="connsiteY5" fmla="*/ 0 h 56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9964" h="568749">
                    <a:moveTo>
                      <a:pt x="659002" y="0"/>
                    </a:moveTo>
                    <a:cubicBezTo>
                      <a:pt x="660253" y="1324"/>
                      <a:pt x="661503" y="2648"/>
                      <a:pt x="662680" y="3972"/>
                    </a:cubicBezTo>
                    <a:cubicBezTo>
                      <a:pt x="750361" y="107320"/>
                      <a:pt x="678127" y="303719"/>
                      <a:pt x="501221" y="442522"/>
                    </a:cubicBezTo>
                    <a:cubicBezTo>
                      <a:pt x="324315" y="581325"/>
                      <a:pt x="109895" y="610087"/>
                      <a:pt x="22141" y="506665"/>
                    </a:cubicBezTo>
                    <a:cubicBezTo>
                      <a:pt x="13020" y="495925"/>
                      <a:pt x="5737" y="484082"/>
                      <a:pt x="0" y="471431"/>
                    </a:cubicBezTo>
                    <a:cubicBezTo>
                      <a:pt x="273781" y="394931"/>
                      <a:pt x="506885" y="225380"/>
                      <a:pt x="6590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5B8735F-2933-4A5A-9CA6-B97E6B739F5C}"/>
                  </a:ext>
                </a:extLst>
              </p:cNvPr>
              <p:cNvSpPr/>
              <p:nvPr/>
            </p:nvSpPr>
            <p:spPr>
              <a:xfrm>
                <a:off x="6266575" y="4700412"/>
                <a:ext cx="386471" cy="740357"/>
              </a:xfrm>
              <a:custGeom>
                <a:avLst/>
                <a:gdLst>
                  <a:gd name="connsiteX0" fmla="*/ 263263 w 386471"/>
                  <a:gd name="connsiteY0" fmla="*/ 123724 h 740357"/>
                  <a:gd name="connsiteX1" fmla="*/ 386472 w 386471"/>
                  <a:gd name="connsiteY1" fmla="*/ 0 h 740357"/>
                  <a:gd name="connsiteX2" fmla="*/ 373084 w 386471"/>
                  <a:gd name="connsiteY2" fmla="*/ 523362 h 740357"/>
                  <a:gd name="connsiteX3" fmla="*/ 372422 w 386471"/>
                  <a:gd name="connsiteY3" fmla="*/ 523656 h 740357"/>
                  <a:gd name="connsiteX4" fmla="*/ 314312 w 386471"/>
                  <a:gd name="connsiteY4" fmla="*/ 549990 h 740357"/>
                  <a:gd name="connsiteX5" fmla="*/ 0 w 386471"/>
                  <a:gd name="connsiteY5" fmla="*/ 740357 h 740357"/>
                  <a:gd name="connsiteX6" fmla="*/ 19566 w 386471"/>
                  <a:gd name="connsiteY6" fmla="*/ 238032 h 740357"/>
                  <a:gd name="connsiteX7" fmla="*/ 263263 w 386471"/>
                  <a:gd name="connsiteY7" fmla="*/ 123724 h 740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6471" h="740357">
                    <a:moveTo>
                      <a:pt x="263263" y="123724"/>
                    </a:moveTo>
                    <a:cubicBezTo>
                      <a:pt x="299012" y="90991"/>
                      <a:pt x="364110" y="35160"/>
                      <a:pt x="386472" y="0"/>
                    </a:cubicBezTo>
                    <a:lnTo>
                      <a:pt x="373084" y="523362"/>
                    </a:lnTo>
                    <a:cubicBezTo>
                      <a:pt x="372863" y="523436"/>
                      <a:pt x="372643" y="523583"/>
                      <a:pt x="372422" y="523656"/>
                    </a:cubicBezTo>
                    <a:cubicBezTo>
                      <a:pt x="353003" y="532336"/>
                      <a:pt x="333731" y="541237"/>
                      <a:pt x="314312" y="549990"/>
                    </a:cubicBezTo>
                    <a:cubicBezTo>
                      <a:pt x="206697" y="608689"/>
                      <a:pt x="102686" y="673346"/>
                      <a:pt x="0" y="740357"/>
                    </a:cubicBezTo>
                    <a:lnTo>
                      <a:pt x="19566" y="238032"/>
                    </a:lnTo>
                    <a:cubicBezTo>
                      <a:pt x="105702" y="207065"/>
                      <a:pt x="201916" y="179995"/>
                      <a:pt x="263263" y="123724"/>
                    </a:cubicBezTo>
                    <a:close/>
                  </a:path>
                </a:pathLst>
              </a:custGeom>
              <a:solidFill>
                <a:srgbClr val="BFBFBF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D4A335B-6D14-4A45-BEB4-14E385D4F9D9}"/>
                </a:ext>
              </a:extLst>
            </p:cNvPr>
            <p:cNvSpPr/>
            <p:nvPr/>
          </p:nvSpPr>
          <p:spPr>
            <a:xfrm>
              <a:off x="4507151" y="2718841"/>
              <a:ext cx="2490806" cy="1471298"/>
            </a:xfrm>
            <a:custGeom>
              <a:avLst/>
              <a:gdLst>
                <a:gd name="connsiteX0" fmla="*/ 1245403 w 2490806"/>
                <a:gd name="connsiteY0" fmla="*/ 943891 h 1471298"/>
                <a:gd name="connsiteX1" fmla="*/ 2250347 w 2490806"/>
                <a:gd name="connsiteY1" fmla="*/ 1471299 h 1471298"/>
                <a:gd name="connsiteX2" fmla="*/ 2490807 w 2490806"/>
                <a:gd name="connsiteY2" fmla="*/ 735649 h 1471298"/>
                <a:gd name="connsiteX3" fmla="*/ 2250347 w 2490806"/>
                <a:gd name="connsiteY3" fmla="*/ 0 h 1471298"/>
                <a:gd name="connsiteX4" fmla="*/ 1245403 w 2490806"/>
                <a:gd name="connsiteY4" fmla="*/ 527408 h 1471298"/>
                <a:gd name="connsiteX5" fmla="*/ 240460 w 2490806"/>
                <a:gd name="connsiteY5" fmla="*/ 0 h 1471298"/>
                <a:gd name="connsiteX6" fmla="*/ 0 w 2490806"/>
                <a:gd name="connsiteY6" fmla="*/ 735649 h 1471298"/>
                <a:gd name="connsiteX7" fmla="*/ 240460 w 2490806"/>
                <a:gd name="connsiteY7" fmla="*/ 1471299 h 1471298"/>
                <a:gd name="connsiteX8" fmla="*/ 1245403 w 2490806"/>
                <a:gd name="connsiteY8" fmla="*/ 943891 h 147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0806" h="1471298">
                  <a:moveTo>
                    <a:pt x="1245403" y="943891"/>
                  </a:moveTo>
                  <a:cubicBezTo>
                    <a:pt x="1662107" y="943891"/>
                    <a:pt x="2029968" y="1152647"/>
                    <a:pt x="2250347" y="1471299"/>
                  </a:cubicBezTo>
                  <a:cubicBezTo>
                    <a:pt x="2401508" y="1265190"/>
                    <a:pt x="2490807" y="1010828"/>
                    <a:pt x="2490807" y="735649"/>
                  </a:cubicBezTo>
                  <a:cubicBezTo>
                    <a:pt x="2490807" y="460471"/>
                    <a:pt x="2401508" y="206108"/>
                    <a:pt x="2250347" y="0"/>
                  </a:cubicBezTo>
                  <a:cubicBezTo>
                    <a:pt x="2029968" y="318651"/>
                    <a:pt x="1662107" y="527408"/>
                    <a:pt x="1245403" y="527408"/>
                  </a:cubicBezTo>
                  <a:cubicBezTo>
                    <a:pt x="828700" y="527408"/>
                    <a:pt x="460838" y="318651"/>
                    <a:pt x="240460" y="0"/>
                  </a:cubicBezTo>
                  <a:cubicBezTo>
                    <a:pt x="89299" y="206108"/>
                    <a:pt x="0" y="460471"/>
                    <a:pt x="0" y="735649"/>
                  </a:cubicBezTo>
                  <a:cubicBezTo>
                    <a:pt x="0" y="1010828"/>
                    <a:pt x="89299" y="1265190"/>
                    <a:pt x="240460" y="1471299"/>
                  </a:cubicBezTo>
                  <a:cubicBezTo>
                    <a:pt x="460838" y="1152647"/>
                    <a:pt x="828700" y="943891"/>
                    <a:pt x="1245403" y="943891"/>
                  </a:cubicBezTo>
                  <a:close/>
                </a:path>
              </a:pathLst>
            </a:custGeom>
            <a:solidFill>
              <a:srgbClr val="9E9E9F"/>
            </a:solidFill>
            <a:ln w="73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C4E1D61-1057-4219-90CA-B42D051BA45D}"/>
                </a:ext>
              </a:extLst>
            </p:cNvPr>
            <p:cNvGrpSpPr/>
            <p:nvPr/>
          </p:nvGrpSpPr>
          <p:grpSpPr>
            <a:xfrm>
              <a:off x="4509904" y="2718841"/>
              <a:ext cx="2490806" cy="2157048"/>
              <a:chOff x="4509904" y="2718841"/>
              <a:chExt cx="2490806" cy="2157048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BE7081E-3EEE-420C-B281-5D10217DB8FA}"/>
                  </a:ext>
                </a:extLst>
              </p:cNvPr>
              <p:cNvSpPr/>
              <p:nvPr/>
            </p:nvSpPr>
            <p:spPr>
              <a:xfrm>
                <a:off x="4759821" y="3715337"/>
                <a:ext cx="1993600" cy="1160552"/>
              </a:xfrm>
              <a:custGeom>
                <a:avLst/>
                <a:gdLst>
                  <a:gd name="connsiteX0" fmla="*/ 1052046 w 2104092"/>
                  <a:gd name="connsiteY0" fmla="*/ 0 h 1224874"/>
                  <a:gd name="connsiteX1" fmla="*/ 2081158 w 2104092"/>
                  <a:gd name="connsiteY1" fmla="*/ 605771 h 1224874"/>
                  <a:gd name="connsiteX2" fmla="*/ 2104092 w 2104092"/>
                  <a:gd name="connsiteY2" fmla="*/ 652856 h 1224874"/>
                  <a:gd name="connsiteX3" fmla="*/ 2087037 w 2104092"/>
                  <a:gd name="connsiteY3" fmla="*/ 680621 h 1224874"/>
                  <a:gd name="connsiteX4" fmla="*/ 1052046 w 2104092"/>
                  <a:gd name="connsiteY4" fmla="*/ 1224874 h 1224874"/>
                  <a:gd name="connsiteX5" fmla="*/ 17055 w 2104092"/>
                  <a:gd name="connsiteY5" fmla="*/ 680621 h 1224874"/>
                  <a:gd name="connsiteX6" fmla="*/ 0 w 2104092"/>
                  <a:gd name="connsiteY6" fmla="*/ 652856 h 1224874"/>
                  <a:gd name="connsiteX7" fmla="*/ 22934 w 2104092"/>
                  <a:gd name="connsiteY7" fmla="*/ 605771 h 1224874"/>
                  <a:gd name="connsiteX8" fmla="*/ 1052046 w 2104092"/>
                  <a:gd name="connsiteY8" fmla="*/ 0 h 122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04092" h="1224874">
                    <a:moveTo>
                      <a:pt x="1052046" y="0"/>
                    </a:moveTo>
                    <a:cubicBezTo>
                      <a:pt x="1496430" y="0"/>
                      <a:pt x="1882969" y="244947"/>
                      <a:pt x="2081158" y="605771"/>
                    </a:cubicBezTo>
                    <a:lnTo>
                      <a:pt x="2104092" y="652856"/>
                    </a:lnTo>
                    <a:lnTo>
                      <a:pt x="2087037" y="680621"/>
                    </a:lnTo>
                    <a:cubicBezTo>
                      <a:pt x="1862734" y="1008984"/>
                      <a:pt x="1482882" y="1224874"/>
                      <a:pt x="1052046" y="1224874"/>
                    </a:cubicBezTo>
                    <a:cubicBezTo>
                      <a:pt x="621210" y="1224874"/>
                      <a:pt x="241358" y="1008984"/>
                      <a:pt x="17055" y="680621"/>
                    </a:cubicBezTo>
                    <a:lnTo>
                      <a:pt x="0" y="652856"/>
                    </a:lnTo>
                    <a:lnTo>
                      <a:pt x="22934" y="605771"/>
                    </a:lnTo>
                    <a:cubicBezTo>
                      <a:pt x="221124" y="244947"/>
                      <a:pt x="607662" y="0"/>
                      <a:pt x="105204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73000">
                    <a:schemeClr val="accent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1CCC6F8-1AB2-47C4-9025-C66180A43DF7}"/>
                  </a:ext>
                </a:extLst>
              </p:cNvPr>
              <p:cNvSpPr/>
              <p:nvPr/>
            </p:nvSpPr>
            <p:spPr>
              <a:xfrm>
                <a:off x="4509904" y="2718841"/>
                <a:ext cx="2490806" cy="1471298"/>
              </a:xfrm>
              <a:custGeom>
                <a:avLst/>
                <a:gdLst>
                  <a:gd name="connsiteX0" fmla="*/ 1245403 w 2490806"/>
                  <a:gd name="connsiteY0" fmla="*/ 943891 h 1471298"/>
                  <a:gd name="connsiteX1" fmla="*/ 2250347 w 2490806"/>
                  <a:gd name="connsiteY1" fmla="*/ 1471299 h 1471298"/>
                  <a:gd name="connsiteX2" fmla="*/ 2490807 w 2490806"/>
                  <a:gd name="connsiteY2" fmla="*/ 735649 h 1471298"/>
                  <a:gd name="connsiteX3" fmla="*/ 2250347 w 2490806"/>
                  <a:gd name="connsiteY3" fmla="*/ 0 h 1471298"/>
                  <a:gd name="connsiteX4" fmla="*/ 1245403 w 2490806"/>
                  <a:gd name="connsiteY4" fmla="*/ 527408 h 1471298"/>
                  <a:gd name="connsiteX5" fmla="*/ 240460 w 2490806"/>
                  <a:gd name="connsiteY5" fmla="*/ 0 h 1471298"/>
                  <a:gd name="connsiteX6" fmla="*/ 0 w 2490806"/>
                  <a:gd name="connsiteY6" fmla="*/ 735649 h 1471298"/>
                  <a:gd name="connsiteX7" fmla="*/ 240460 w 2490806"/>
                  <a:gd name="connsiteY7" fmla="*/ 1471299 h 1471298"/>
                  <a:gd name="connsiteX8" fmla="*/ 1245403 w 2490806"/>
                  <a:gd name="connsiteY8" fmla="*/ 943891 h 147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0806" h="1471298">
                    <a:moveTo>
                      <a:pt x="1245403" y="943891"/>
                    </a:moveTo>
                    <a:cubicBezTo>
                      <a:pt x="1662107" y="943891"/>
                      <a:pt x="2029968" y="1152647"/>
                      <a:pt x="2250347" y="1471299"/>
                    </a:cubicBezTo>
                    <a:cubicBezTo>
                      <a:pt x="2401508" y="1265190"/>
                      <a:pt x="2490807" y="1010828"/>
                      <a:pt x="2490807" y="735649"/>
                    </a:cubicBezTo>
                    <a:cubicBezTo>
                      <a:pt x="2490807" y="460471"/>
                      <a:pt x="2401508" y="206108"/>
                      <a:pt x="2250347" y="0"/>
                    </a:cubicBezTo>
                    <a:cubicBezTo>
                      <a:pt x="2029968" y="318651"/>
                      <a:pt x="1662107" y="527408"/>
                      <a:pt x="1245403" y="527408"/>
                    </a:cubicBezTo>
                    <a:cubicBezTo>
                      <a:pt x="828700" y="527408"/>
                      <a:pt x="460838" y="318651"/>
                      <a:pt x="240460" y="0"/>
                    </a:cubicBezTo>
                    <a:cubicBezTo>
                      <a:pt x="89299" y="206108"/>
                      <a:pt x="0" y="460471"/>
                      <a:pt x="0" y="735649"/>
                    </a:cubicBezTo>
                    <a:cubicBezTo>
                      <a:pt x="0" y="1010828"/>
                      <a:pt x="89299" y="1265190"/>
                      <a:pt x="240460" y="1471299"/>
                    </a:cubicBezTo>
                    <a:cubicBezTo>
                      <a:pt x="460838" y="1152647"/>
                      <a:pt x="828700" y="943891"/>
                      <a:pt x="1245403" y="94389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A946840-F8F2-4C61-BA24-2C698343B705}"/>
                </a:ext>
              </a:extLst>
            </p:cNvPr>
            <p:cNvGrpSpPr/>
            <p:nvPr/>
          </p:nvGrpSpPr>
          <p:grpSpPr>
            <a:xfrm>
              <a:off x="3338101" y="1929495"/>
              <a:ext cx="1334186" cy="1766521"/>
              <a:chOff x="3338101" y="1929495"/>
              <a:chExt cx="1334186" cy="1766521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95DA2DE-FD74-47A6-BEA1-51FD10FE4811}"/>
                  </a:ext>
                </a:extLst>
              </p:cNvPr>
              <p:cNvSpPr/>
              <p:nvPr/>
            </p:nvSpPr>
            <p:spPr>
              <a:xfrm rot="18383935">
                <a:off x="3902226" y="3083432"/>
                <a:ext cx="776910" cy="448257"/>
              </a:xfrm>
              <a:custGeom>
                <a:avLst/>
                <a:gdLst>
                  <a:gd name="connsiteX0" fmla="*/ 776910 w 776910"/>
                  <a:gd name="connsiteY0" fmla="*/ 224129 h 448257"/>
                  <a:gd name="connsiteX1" fmla="*/ 388455 w 776910"/>
                  <a:gd name="connsiteY1" fmla="*/ 448257 h 448257"/>
                  <a:gd name="connsiteX2" fmla="*/ 0 w 776910"/>
                  <a:gd name="connsiteY2" fmla="*/ 224129 h 448257"/>
                  <a:gd name="connsiteX3" fmla="*/ 388455 w 776910"/>
                  <a:gd name="connsiteY3" fmla="*/ 0 h 448257"/>
                  <a:gd name="connsiteX4" fmla="*/ 776910 w 776910"/>
                  <a:gd name="connsiteY4" fmla="*/ 224129 h 448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6910" h="448257">
                    <a:moveTo>
                      <a:pt x="776910" y="224129"/>
                    </a:moveTo>
                    <a:cubicBezTo>
                      <a:pt x="776910" y="347911"/>
                      <a:pt x="602993" y="448257"/>
                      <a:pt x="388455" y="448257"/>
                    </a:cubicBezTo>
                    <a:cubicBezTo>
                      <a:pt x="173917" y="448257"/>
                      <a:pt x="0" y="347911"/>
                      <a:pt x="0" y="224129"/>
                    </a:cubicBezTo>
                    <a:cubicBezTo>
                      <a:pt x="0" y="100346"/>
                      <a:pt x="173917" y="0"/>
                      <a:pt x="388455" y="0"/>
                    </a:cubicBezTo>
                    <a:cubicBezTo>
                      <a:pt x="602993" y="0"/>
                      <a:pt x="776910" y="100346"/>
                      <a:pt x="776910" y="22412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7AD617A-E87D-43FE-BAB3-073F03205F94}"/>
                  </a:ext>
                </a:extLst>
              </p:cNvPr>
              <p:cNvSpPr/>
              <p:nvPr/>
            </p:nvSpPr>
            <p:spPr>
              <a:xfrm rot="20881829">
                <a:off x="3887835" y="3272999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1A011C4-347E-4EA4-80B6-04D751168A29}"/>
                  </a:ext>
                </a:extLst>
              </p:cNvPr>
              <p:cNvSpPr/>
              <p:nvPr/>
            </p:nvSpPr>
            <p:spPr>
              <a:xfrm>
                <a:off x="4367191" y="2781496"/>
                <a:ext cx="305096" cy="404067"/>
              </a:xfrm>
              <a:custGeom>
                <a:avLst/>
                <a:gdLst>
                  <a:gd name="connsiteX0" fmla="*/ 305097 w 305096"/>
                  <a:gd name="connsiteY0" fmla="*/ 53051 h 404067"/>
                  <a:gd name="connsiteX1" fmla="*/ 143343 w 305096"/>
                  <a:gd name="connsiteY1" fmla="*/ 3694 h 404067"/>
                  <a:gd name="connsiteX2" fmla="*/ 4908 w 305096"/>
                  <a:gd name="connsiteY2" fmla="*/ 241212 h 404067"/>
                  <a:gd name="connsiteX3" fmla="*/ 169089 w 305096"/>
                  <a:gd name="connsiteY3" fmla="*/ 404068 h 404067"/>
                  <a:gd name="connsiteX4" fmla="*/ 305097 w 305096"/>
                  <a:gd name="connsiteY4" fmla="*/ 53051 h 40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096" h="404067">
                    <a:moveTo>
                      <a:pt x="305097" y="53051"/>
                    </a:moveTo>
                    <a:cubicBezTo>
                      <a:pt x="261845" y="11418"/>
                      <a:pt x="202631" y="-8884"/>
                      <a:pt x="143343" y="3694"/>
                    </a:cubicBezTo>
                    <a:cubicBezTo>
                      <a:pt x="43599" y="24879"/>
                      <a:pt x="-18410" y="131169"/>
                      <a:pt x="4908" y="241212"/>
                    </a:cubicBezTo>
                    <a:cubicBezTo>
                      <a:pt x="23592" y="329407"/>
                      <a:pt x="91485" y="393182"/>
                      <a:pt x="169089" y="404068"/>
                    </a:cubicBezTo>
                    <a:cubicBezTo>
                      <a:pt x="196673" y="279020"/>
                      <a:pt x="243014" y="160960"/>
                      <a:pt x="305097" y="5305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C71DCE0-0936-4F1B-BF64-77FFF45F9101}"/>
                  </a:ext>
                </a:extLst>
              </p:cNvPr>
              <p:cNvSpPr/>
              <p:nvPr/>
            </p:nvSpPr>
            <p:spPr>
              <a:xfrm rot="19799956">
                <a:off x="3581855" y="2718574"/>
                <a:ext cx="609925" cy="949754"/>
              </a:xfrm>
              <a:custGeom>
                <a:avLst/>
                <a:gdLst>
                  <a:gd name="connsiteX0" fmla="*/ 609926 w 609925"/>
                  <a:gd name="connsiteY0" fmla="*/ 474877 h 949754"/>
                  <a:gd name="connsiteX1" fmla="*/ 304963 w 609925"/>
                  <a:gd name="connsiteY1" fmla="*/ 949755 h 949754"/>
                  <a:gd name="connsiteX2" fmla="*/ 0 w 609925"/>
                  <a:gd name="connsiteY2" fmla="*/ 474877 h 949754"/>
                  <a:gd name="connsiteX3" fmla="*/ 304963 w 609925"/>
                  <a:gd name="connsiteY3" fmla="*/ 0 h 949754"/>
                  <a:gd name="connsiteX4" fmla="*/ 609926 w 609925"/>
                  <a:gd name="connsiteY4" fmla="*/ 474877 h 94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925" h="949754">
                    <a:moveTo>
                      <a:pt x="609926" y="474877"/>
                    </a:moveTo>
                    <a:cubicBezTo>
                      <a:pt x="609926" y="737145"/>
                      <a:pt x="473389" y="949755"/>
                      <a:pt x="304963" y="949755"/>
                    </a:cubicBezTo>
                    <a:cubicBezTo>
                      <a:pt x="136537" y="949755"/>
                      <a:pt x="0" y="737145"/>
                      <a:pt x="0" y="474877"/>
                    </a:cubicBezTo>
                    <a:cubicBezTo>
                      <a:pt x="0" y="212610"/>
                      <a:pt x="136537" y="0"/>
                      <a:pt x="304963" y="0"/>
                    </a:cubicBezTo>
                    <a:cubicBezTo>
                      <a:pt x="473389" y="0"/>
                      <a:pt x="609926" y="212610"/>
                      <a:pt x="609926" y="4748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63C1B83E-CE9A-4E45-B01F-8BBE77831F08}"/>
                  </a:ext>
                </a:extLst>
              </p:cNvPr>
              <p:cNvSpPr/>
              <p:nvPr/>
            </p:nvSpPr>
            <p:spPr>
              <a:xfrm rot="20881829">
                <a:off x="3428419" y="2577952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D62612F-C590-453A-B60A-F71716A33065}"/>
                  </a:ext>
                </a:extLst>
              </p:cNvPr>
              <p:cNvSpPr/>
              <p:nvPr/>
            </p:nvSpPr>
            <p:spPr>
              <a:xfrm>
                <a:off x="3338101" y="1929495"/>
                <a:ext cx="854444" cy="852091"/>
              </a:xfrm>
              <a:custGeom>
                <a:avLst/>
                <a:gdLst>
                  <a:gd name="connsiteX0" fmla="*/ 631786 w 854444"/>
                  <a:gd name="connsiteY0" fmla="*/ 564187 h 852091"/>
                  <a:gd name="connsiteX1" fmla="*/ 205667 w 854444"/>
                  <a:gd name="connsiteY1" fmla="*/ 348589 h 852091"/>
                  <a:gd name="connsiteX2" fmla="*/ 382058 w 854444"/>
                  <a:gd name="connsiteY2" fmla="*/ 0 h 852091"/>
                  <a:gd name="connsiteX3" fmla="*/ 0 w 854444"/>
                  <a:gd name="connsiteY3" fmla="*/ 424869 h 852091"/>
                  <a:gd name="connsiteX4" fmla="*/ 427222 w 854444"/>
                  <a:gd name="connsiteY4" fmla="*/ 852091 h 852091"/>
                  <a:gd name="connsiteX5" fmla="*/ 854445 w 854444"/>
                  <a:gd name="connsiteY5" fmla="*/ 424869 h 852091"/>
                  <a:gd name="connsiteX6" fmla="*/ 804131 w 854444"/>
                  <a:gd name="connsiteY6" fmla="*/ 223615 h 852091"/>
                  <a:gd name="connsiteX7" fmla="*/ 631786 w 854444"/>
                  <a:gd name="connsiteY7" fmla="*/ 564187 h 852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4444" h="852091">
                    <a:moveTo>
                      <a:pt x="631786" y="564187"/>
                    </a:moveTo>
                    <a:lnTo>
                      <a:pt x="205667" y="348589"/>
                    </a:lnTo>
                    <a:lnTo>
                      <a:pt x="382058" y="0"/>
                    </a:lnTo>
                    <a:cubicBezTo>
                      <a:pt x="167344" y="22582"/>
                      <a:pt x="0" y="204122"/>
                      <a:pt x="0" y="424869"/>
                    </a:cubicBezTo>
                    <a:cubicBezTo>
                      <a:pt x="0" y="660841"/>
                      <a:pt x="191250" y="852091"/>
                      <a:pt x="427222" y="852091"/>
                    </a:cubicBezTo>
                    <a:cubicBezTo>
                      <a:pt x="663195" y="852091"/>
                      <a:pt x="854445" y="660841"/>
                      <a:pt x="854445" y="424869"/>
                    </a:cubicBezTo>
                    <a:cubicBezTo>
                      <a:pt x="854445" y="352120"/>
                      <a:pt x="836203" y="283564"/>
                      <a:pt x="804131" y="223615"/>
                    </a:cubicBezTo>
                    <a:lnTo>
                      <a:pt x="631786" y="56418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49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F748827-B050-43F4-B6EB-EC4C3C100F90}"/>
                </a:ext>
              </a:extLst>
            </p:cNvPr>
            <p:cNvGrpSpPr/>
            <p:nvPr/>
          </p:nvGrpSpPr>
          <p:grpSpPr>
            <a:xfrm>
              <a:off x="4536555" y="447122"/>
              <a:ext cx="2435666" cy="2694896"/>
              <a:chOff x="4536555" y="447122"/>
              <a:chExt cx="2435666" cy="2694896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D210141-D074-44E6-BB4A-2C676898B67D}"/>
                  </a:ext>
                </a:extLst>
              </p:cNvPr>
              <p:cNvSpPr/>
              <p:nvPr/>
            </p:nvSpPr>
            <p:spPr>
              <a:xfrm>
                <a:off x="4679129" y="973394"/>
                <a:ext cx="2168624" cy="2168624"/>
              </a:xfrm>
              <a:custGeom>
                <a:avLst/>
                <a:gdLst>
                  <a:gd name="connsiteX0" fmla="*/ 2168625 w 2168624"/>
                  <a:gd name="connsiteY0" fmla="*/ 1084312 h 2168624"/>
                  <a:gd name="connsiteX1" fmla="*/ 1084312 w 2168624"/>
                  <a:gd name="connsiteY1" fmla="*/ 2168625 h 2168624"/>
                  <a:gd name="connsiteX2" fmla="*/ 0 w 2168624"/>
                  <a:gd name="connsiteY2" fmla="*/ 1084312 h 2168624"/>
                  <a:gd name="connsiteX3" fmla="*/ 1084312 w 2168624"/>
                  <a:gd name="connsiteY3" fmla="*/ 0 h 2168624"/>
                  <a:gd name="connsiteX4" fmla="*/ 2168625 w 2168624"/>
                  <a:gd name="connsiteY4" fmla="*/ 1084312 h 216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8624" h="2168624">
                    <a:moveTo>
                      <a:pt x="2168625" y="1084312"/>
                    </a:moveTo>
                    <a:cubicBezTo>
                      <a:pt x="2168625" y="1683161"/>
                      <a:pt x="1683161" y="2168625"/>
                      <a:pt x="1084312" y="2168625"/>
                    </a:cubicBezTo>
                    <a:cubicBezTo>
                      <a:pt x="485463" y="2168625"/>
                      <a:pt x="0" y="1683161"/>
                      <a:pt x="0" y="1084312"/>
                    </a:cubicBezTo>
                    <a:cubicBezTo>
                      <a:pt x="0" y="485463"/>
                      <a:pt x="485463" y="0"/>
                      <a:pt x="1084312" y="0"/>
                    </a:cubicBezTo>
                    <a:cubicBezTo>
                      <a:pt x="1683161" y="0"/>
                      <a:pt x="2168625" y="485463"/>
                      <a:pt x="2168625" y="108431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D7FCA25-27BA-4EDC-9C50-C941A1D1530E}"/>
                  </a:ext>
                </a:extLst>
              </p:cNvPr>
              <p:cNvSpPr/>
              <p:nvPr/>
            </p:nvSpPr>
            <p:spPr>
              <a:xfrm>
                <a:off x="4536555" y="1340152"/>
                <a:ext cx="414001" cy="824874"/>
              </a:xfrm>
              <a:custGeom>
                <a:avLst/>
                <a:gdLst>
                  <a:gd name="connsiteX0" fmla="*/ 142501 w 414001"/>
                  <a:gd name="connsiteY0" fmla="*/ 717554 h 824874"/>
                  <a:gd name="connsiteX1" fmla="*/ 414002 w 414001"/>
                  <a:gd name="connsiteY1" fmla="*/ 0 h 824874"/>
                  <a:gd name="connsiteX2" fmla="*/ 80859 w 414001"/>
                  <a:gd name="connsiteY2" fmla="*/ 260100 h 824874"/>
                  <a:gd name="connsiteX3" fmla="*/ 134115 w 414001"/>
                  <a:gd name="connsiteY3" fmla="*/ 817666 h 824874"/>
                  <a:gd name="connsiteX4" fmla="*/ 147723 w 414001"/>
                  <a:gd name="connsiteY4" fmla="*/ 824875 h 824874"/>
                  <a:gd name="connsiteX5" fmla="*/ 142501 w 414001"/>
                  <a:gd name="connsiteY5" fmla="*/ 717554 h 82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001" h="824874">
                    <a:moveTo>
                      <a:pt x="142501" y="717554"/>
                    </a:moveTo>
                    <a:cubicBezTo>
                      <a:pt x="142501" y="442375"/>
                      <a:pt x="245040" y="191176"/>
                      <a:pt x="414002" y="0"/>
                    </a:cubicBezTo>
                    <a:cubicBezTo>
                      <a:pt x="291969" y="21552"/>
                      <a:pt x="164126" y="115853"/>
                      <a:pt x="80859" y="260100"/>
                    </a:cubicBezTo>
                    <a:cubicBezTo>
                      <a:pt x="-45145" y="478271"/>
                      <a:pt x="-21239" y="727926"/>
                      <a:pt x="134115" y="817666"/>
                    </a:cubicBezTo>
                    <a:cubicBezTo>
                      <a:pt x="138602" y="820241"/>
                      <a:pt x="143163" y="822668"/>
                      <a:pt x="147723" y="824875"/>
                    </a:cubicBezTo>
                    <a:cubicBezTo>
                      <a:pt x="144339" y="789567"/>
                      <a:pt x="142501" y="753745"/>
                      <a:pt x="142501" y="71755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6E36E9D-FAE1-4E65-AA7B-8638261B8B31}"/>
                  </a:ext>
                </a:extLst>
              </p:cNvPr>
              <p:cNvSpPr/>
              <p:nvPr/>
            </p:nvSpPr>
            <p:spPr>
              <a:xfrm>
                <a:off x="4873836" y="1365162"/>
                <a:ext cx="1779210" cy="1385089"/>
              </a:xfrm>
              <a:custGeom>
                <a:avLst/>
                <a:gdLst>
                  <a:gd name="connsiteX0" fmla="*/ 1779211 w 1779210"/>
                  <a:gd name="connsiteY0" fmla="*/ 692545 h 1385089"/>
                  <a:gd name="connsiteX1" fmla="*/ 889605 w 1779210"/>
                  <a:gd name="connsiteY1" fmla="*/ 1385089 h 1385089"/>
                  <a:gd name="connsiteX2" fmla="*/ 0 w 1779210"/>
                  <a:gd name="connsiteY2" fmla="*/ 692545 h 1385089"/>
                  <a:gd name="connsiteX3" fmla="*/ 889605 w 1779210"/>
                  <a:gd name="connsiteY3" fmla="*/ 0 h 1385089"/>
                  <a:gd name="connsiteX4" fmla="*/ 1779211 w 1779210"/>
                  <a:gd name="connsiteY4" fmla="*/ 692545 h 1385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9210" h="1385089">
                    <a:moveTo>
                      <a:pt x="1779211" y="692545"/>
                    </a:moveTo>
                    <a:cubicBezTo>
                      <a:pt x="1779211" y="1075026"/>
                      <a:pt x="1380921" y="1385089"/>
                      <a:pt x="889605" y="1385089"/>
                    </a:cubicBezTo>
                    <a:cubicBezTo>
                      <a:pt x="398290" y="1385089"/>
                      <a:pt x="0" y="1075026"/>
                      <a:pt x="0" y="692545"/>
                    </a:cubicBezTo>
                    <a:cubicBezTo>
                      <a:pt x="0" y="310063"/>
                      <a:pt x="398290" y="0"/>
                      <a:pt x="889605" y="0"/>
                    </a:cubicBezTo>
                    <a:cubicBezTo>
                      <a:pt x="1380921" y="0"/>
                      <a:pt x="1779211" y="310063"/>
                      <a:pt x="1779211" y="69254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54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F1DBF6A-E292-4CCC-A099-2B968E09B3C9}"/>
                  </a:ext>
                </a:extLst>
              </p:cNvPr>
              <p:cNvSpPr/>
              <p:nvPr/>
            </p:nvSpPr>
            <p:spPr>
              <a:xfrm>
                <a:off x="4945702" y="1432908"/>
                <a:ext cx="1635479" cy="1249596"/>
              </a:xfrm>
              <a:custGeom>
                <a:avLst/>
                <a:gdLst>
                  <a:gd name="connsiteX0" fmla="*/ 1635479 w 1635479"/>
                  <a:gd name="connsiteY0" fmla="*/ 624798 h 1249596"/>
                  <a:gd name="connsiteX1" fmla="*/ 817739 w 1635479"/>
                  <a:gd name="connsiteY1" fmla="*/ 1249596 h 1249596"/>
                  <a:gd name="connsiteX2" fmla="*/ 0 w 1635479"/>
                  <a:gd name="connsiteY2" fmla="*/ 624798 h 1249596"/>
                  <a:gd name="connsiteX3" fmla="*/ 817739 w 1635479"/>
                  <a:gd name="connsiteY3" fmla="*/ 0 h 1249596"/>
                  <a:gd name="connsiteX4" fmla="*/ 1635479 w 1635479"/>
                  <a:gd name="connsiteY4" fmla="*/ 624798 h 1249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479" h="1249596">
                    <a:moveTo>
                      <a:pt x="1635479" y="624798"/>
                    </a:moveTo>
                    <a:cubicBezTo>
                      <a:pt x="1635479" y="969865"/>
                      <a:pt x="1269365" y="1249596"/>
                      <a:pt x="817739" y="1249596"/>
                    </a:cubicBezTo>
                    <a:cubicBezTo>
                      <a:pt x="366114" y="1249596"/>
                      <a:pt x="0" y="969865"/>
                      <a:pt x="0" y="624798"/>
                    </a:cubicBezTo>
                    <a:cubicBezTo>
                      <a:pt x="0" y="279732"/>
                      <a:pt x="366114" y="0"/>
                      <a:pt x="817739" y="0"/>
                    </a:cubicBezTo>
                    <a:cubicBezTo>
                      <a:pt x="1269365" y="0"/>
                      <a:pt x="1635479" y="279732"/>
                      <a:pt x="1635479" y="6247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904ECAE-61E5-4298-A645-D8807ADBD066}"/>
                  </a:ext>
                </a:extLst>
              </p:cNvPr>
              <p:cNvSpPr/>
              <p:nvPr/>
            </p:nvSpPr>
            <p:spPr>
              <a:xfrm>
                <a:off x="5407644" y="1857042"/>
                <a:ext cx="220672" cy="405449"/>
              </a:xfrm>
              <a:custGeom>
                <a:avLst/>
                <a:gdLst>
                  <a:gd name="connsiteX0" fmla="*/ 113132 w 220672"/>
                  <a:gd name="connsiteY0" fmla="*/ 405449 h 405449"/>
                  <a:gd name="connsiteX1" fmla="*/ 107541 w 220672"/>
                  <a:gd name="connsiteY1" fmla="*/ 405449 h 405449"/>
                  <a:gd name="connsiteX2" fmla="*/ 0 w 220672"/>
                  <a:gd name="connsiteY2" fmla="*/ 297908 h 405449"/>
                  <a:gd name="connsiteX3" fmla="*/ 0 w 220672"/>
                  <a:gd name="connsiteY3" fmla="*/ 107541 h 405449"/>
                  <a:gd name="connsiteX4" fmla="*/ 107541 w 220672"/>
                  <a:gd name="connsiteY4" fmla="*/ 0 h 405449"/>
                  <a:gd name="connsiteX5" fmla="*/ 113132 w 220672"/>
                  <a:gd name="connsiteY5" fmla="*/ 0 h 405449"/>
                  <a:gd name="connsiteX6" fmla="*/ 220673 w 220672"/>
                  <a:gd name="connsiteY6" fmla="*/ 107541 h 405449"/>
                  <a:gd name="connsiteX7" fmla="*/ 220673 w 220672"/>
                  <a:gd name="connsiteY7" fmla="*/ 297908 h 405449"/>
                  <a:gd name="connsiteX8" fmla="*/ 113132 w 220672"/>
                  <a:gd name="connsiteY8" fmla="*/ 405449 h 405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0672" h="405449">
                    <a:moveTo>
                      <a:pt x="113132" y="405449"/>
                    </a:moveTo>
                    <a:lnTo>
                      <a:pt x="107541" y="405449"/>
                    </a:lnTo>
                    <a:cubicBezTo>
                      <a:pt x="48107" y="405449"/>
                      <a:pt x="0" y="357269"/>
                      <a:pt x="0" y="297908"/>
                    </a:cubicBezTo>
                    <a:lnTo>
                      <a:pt x="0" y="107541"/>
                    </a:lnTo>
                    <a:cubicBezTo>
                      <a:pt x="0" y="48107"/>
                      <a:pt x="48180" y="0"/>
                      <a:pt x="107541" y="0"/>
                    </a:cubicBezTo>
                    <a:lnTo>
                      <a:pt x="113132" y="0"/>
                    </a:lnTo>
                    <a:cubicBezTo>
                      <a:pt x="172566" y="0"/>
                      <a:pt x="220673" y="48180"/>
                      <a:pt x="220673" y="107541"/>
                    </a:cubicBezTo>
                    <a:lnTo>
                      <a:pt x="220673" y="297908"/>
                    </a:lnTo>
                    <a:cubicBezTo>
                      <a:pt x="220673" y="357343"/>
                      <a:pt x="172493" y="405449"/>
                      <a:pt x="113132" y="4054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52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AC73B41-352E-4B39-BF99-AA238B2BD795}"/>
                  </a:ext>
                </a:extLst>
              </p:cNvPr>
              <p:cNvSpPr/>
              <p:nvPr/>
            </p:nvSpPr>
            <p:spPr>
              <a:xfrm>
                <a:off x="5898567" y="1852922"/>
                <a:ext cx="220672" cy="405449"/>
              </a:xfrm>
              <a:custGeom>
                <a:avLst/>
                <a:gdLst>
                  <a:gd name="connsiteX0" fmla="*/ 113132 w 220672"/>
                  <a:gd name="connsiteY0" fmla="*/ 405449 h 405449"/>
                  <a:gd name="connsiteX1" fmla="*/ 107541 w 220672"/>
                  <a:gd name="connsiteY1" fmla="*/ 405449 h 405449"/>
                  <a:gd name="connsiteX2" fmla="*/ 0 w 220672"/>
                  <a:gd name="connsiteY2" fmla="*/ 297908 h 405449"/>
                  <a:gd name="connsiteX3" fmla="*/ 0 w 220672"/>
                  <a:gd name="connsiteY3" fmla="*/ 107541 h 405449"/>
                  <a:gd name="connsiteX4" fmla="*/ 107541 w 220672"/>
                  <a:gd name="connsiteY4" fmla="*/ 0 h 405449"/>
                  <a:gd name="connsiteX5" fmla="*/ 113132 w 220672"/>
                  <a:gd name="connsiteY5" fmla="*/ 0 h 405449"/>
                  <a:gd name="connsiteX6" fmla="*/ 220673 w 220672"/>
                  <a:gd name="connsiteY6" fmla="*/ 107541 h 405449"/>
                  <a:gd name="connsiteX7" fmla="*/ 220673 w 220672"/>
                  <a:gd name="connsiteY7" fmla="*/ 297908 h 405449"/>
                  <a:gd name="connsiteX8" fmla="*/ 113132 w 220672"/>
                  <a:gd name="connsiteY8" fmla="*/ 405449 h 405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0672" h="405449">
                    <a:moveTo>
                      <a:pt x="113132" y="405449"/>
                    </a:moveTo>
                    <a:lnTo>
                      <a:pt x="107541" y="405449"/>
                    </a:lnTo>
                    <a:cubicBezTo>
                      <a:pt x="48107" y="405449"/>
                      <a:pt x="0" y="357269"/>
                      <a:pt x="0" y="297908"/>
                    </a:cubicBezTo>
                    <a:lnTo>
                      <a:pt x="0" y="107541"/>
                    </a:lnTo>
                    <a:cubicBezTo>
                      <a:pt x="0" y="48107"/>
                      <a:pt x="48180" y="0"/>
                      <a:pt x="107541" y="0"/>
                    </a:cubicBezTo>
                    <a:lnTo>
                      <a:pt x="113132" y="0"/>
                    </a:lnTo>
                    <a:cubicBezTo>
                      <a:pt x="172566" y="0"/>
                      <a:pt x="220673" y="48180"/>
                      <a:pt x="220673" y="107541"/>
                    </a:cubicBezTo>
                    <a:lnTo>
                      <a:pt x="220673" y="297908"/>
                    </a:lnTo>
                    <a:cubicBezTo>
                      <a:pt x="220746" y="357269"/>
                      <a:pt x="172566" y="405449"/>
                      <a:pt x="113132" y="4054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52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E7949AE-EB0A-40EF-B682-62A13F3C08C9}"/>
                  </a:ext>
                </a:extLst>
              </p:cNvPr>
              <p:cNvSpPr/>
              <p:nvPr/>
            </p:nvSpPr>
            <p:spPr>
              <a:xfrm flipH="1">
                <a:off x="6558220" y="1334421"/>
                <a:ext cx="414001" cy="824874"/>
              </a:xfrm>
              <a:custGeom>
                <a:avLst/>
                <a:gdLst>
                  <a:gd name="connsiteX0" fmla="*/ 142501 w 414001"/>
                  <a:gd name="connsiteY0" fmla="*/ 717554 h 824874"/>
                  <a:gd name="connsiteX1" fmla="*/ 414002 w 414001"/>
                  <a:gd name="connsiteY1" fmla="*/ 0 h 824874"/>
                  <a:gd name="connsiteX2" fmla="*/ 80859 w 414001"/>
                  <a:gd name="connsiteY2" fmla="*/ 260100 h 824874"/>
                  <a:gd name="connsiteX3" fmla="*/ 134115 w 414001"/>
                  <a:gd name="connsiteY3" fmla="*/ 817666 h 824874"/>
                  <a:gd name="connsiteX4" fmla="*/ 147723 w 414001"/>
                  <a:gd name="connsiteY4" fmla="*/ 824875 h 824874"/>
                  <a:gd name="connsiteX5" fmla="*/ 142501 w 414001"/>
                  <a:gd name="connsiteY5" fmla="*/ 717554 h 82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001" h="824874">
                    <a:moveTo>
                      <a:pt x="142501" y="717554"/>
                    </a:moveTo>
                    <a:cubicBezTo>
                      <a:pt x="142501" y="442375"/>
                      <a:pt x="245040" y="191176"/>
                      <a:pt x="414002" y="0"/>
                    </a:cubicBezTo>
                    <a:cubicBezTo>
                      <a:pt x="291969" y="21552"/>
                      <a:pt x="164126" y="115853"/>
                      <a:pt x="80859" y="260100"/>
                    </a:cubicBezTo>
                    <a:cubicBezTo>
                      <a:pt x="-45145" y="478271"/>
                      <a:pt x="-21239" y="727926"/>
                      <a:pt x="134115" y="817666"/>
                    </a:cubicBezTo>
                    <a:cubicBezTo>
                      <a:pt x="138602" y="820241"/>
                      <a:pt x="143163" y="822668"/>
                      <a:pt x="147723" y="824875"/>
                    </a:cubicBezTo>
                    <a:cubicBezTo>
                      <a:pt x="144339" y="789567"/>
                      <a:pt x="142501" y="753745"/>
                      <a:pt x="142501" y="71755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7B41C51-AC4A-40A7-A396-F703526FFC92}"/>
                  </a:ext>
                </a:extLst>
              </p:cNvPr>
              <p:cNvSpPr/>
              <p:nvPr/>
            </p:nvSpPr>
            <p:spPr>
              <a:xfrm>
                <a:off x="5339349" y="447122"/>
                <a:ext cx="828000" cy="639231"/>
              </a:xfrm>
              <a:custGeom>
                <a:avLst/>
                <a:gdLst>
                  <a:gd name="connsiteX0" fmla="*/ 1192344 w 1192381"/>
                  <a:gd name="connsiteY0" fmla="*/ 920446 h 920541"/>
                  <a:gd name="connsiteX1" fmla="*/ 5 w 1192381"/>
                  <a:gd name="connsiteY1" fmla="*/ 920542 h 920541"/>
                  <a:gd name="connsiteX2" fmla="*/ 132593 w 1192381"/>
                  <a:gd name="connsiteY2" fmla="*/ 751568 h 920541"/>
                  <a:gd name="connsiteX3" fmla="*/ 160406 w 1192381"/>
                  <a:gd name="connsiteY3" fmla="*/ 722803 h 920541"/>
                  <a:gd name="connsiteX4" fmla="*/ 271467 w 1192381"/>
                  <a:gd name="connsiteY4" fmla="*/ 635458 h 920541"/>
                  <a:gd name="connsiteX5" fmla="*/ 523499 w 1192381"/>
                  <a:gd name="connsiteY5" fmla="*/ 636220 h 920541"/>
                  <a:gd name="connsiteX6" fmla="*/ 564075 w 1192381"/>
                  <a:gd name="connsiteY6" fmla="*/ 593834 h 920541"/>
                  <a:gd name="connsiteX7" fmla="*/ 563694 w 1192381"/>
                  <a:gd name="connsiteY7" fmla="*/ 232932 h 920541"/>
                  <a:gd name="connsiteX8" fmla="*/ 535976 w 1192381"/>
                  <a:gd name="connsiteY8" fmla="*/ 163780 h 920541"/>
                  <a:gd name="connsiteX9" fmla="*/ 518927 w 1192381"/>
                  <a:gd name="connsiteY9" fmla="*/ 51195 h 920541"/>
                  <a:gd name="connsiteX10" fmla="*/ 602747 w 1192381"/>
                  <a:gd name="connsiteY10" fmla="*/ 522 h 920541"/>
                  <a:gd name="connsiteX11" fmla="*/ 683995 w 1192381"/>
                  <a:gd name="connsiteY11" fmla="*/ 75579 h 920541"/>
                  <a:gd name="connsiteX12" fmla="*/ 642752 w 1192381"/>
                  <a:gd name="connsiteY12" fmla="*/ 174734 h 920541"/>
                  <a:gd name="connsiteX13" fmla="*/ 620559 w 1192381"/>
                  <a:gd name="connsiteY13" fmla="*/ 216930 h 920541"/>
                  <a:gd name="connsiteX14" fmla="*/ 620368 w 1192381"/>
                  <a:gd name="connsiteY14" fmla="*/ 601549 h 920541"/>
                  <a:gd name="connsiteX15" fmla="*/ 654848 w 1192381"/>
                  <a:gd name="connsiteY15" fmla="*/ 635935 h 920541"/>
                  <a:gd name="connsiteX16" fmla="*/ 921167 w 1192381"/>
                  <a:gd name="connsiteY16" fmla="*/ 635458 h 920541"/>
                  <a:gd name="connsiteX17" fmla="*/ 1034134 w 1192381"/>
                  <a:gd name="connsiteY17" fmla="*/ 721945 h 920541"/>
                  <a:gd name="connsiteX18" fmla="*/ 1060328 w 1192381"/>
                  <a:gd name="connsiteY18" fmla="*/ 751854 h 920541"/>
                  <a:gd name="connsiteX19" fmla="*/ 1192344 w 1192381"/>
                  <a:gd name="connsiteY19" fmla="*/ 920446 h 92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92381" h="920541">
                    <a:moveTo>
                      <a:pt x="1192344" y="920446"/>
                    </a:moveTo>
                    <a:cubicBezTo>
                      <a:pt x="794866" y="920446"/>
                      <a:pt x="397388" y="920542"/>
                      <a:pt x="5" y="920542"/>
                    </a:cubicBezTo>
                    <a:cubicBezTo>
                      <a:pt x="-472" y="816814"/>
                      <a:pt x="35057" y="769666"/>
                      <a:pt x="132593" y="751568"/>
                    </a:cubicBezTo>
                    <a:cubicBezTo>
                      <a:pt x="153071" y="747758"/>
                      <a:pt x="156786" y="740329"/>
                      <a:pt x="160406" y="722803"/>
                    </a:cubicBezTo>
                    <a:cubicBezTo>
                      <a:pt x="172788" y="663176"/>
                      <a:pt x="208507" y="635744"/>
                      <a:pt x="271467" y="635458"/>
                    </a:cubicBezTo>
                    <a:cubicBezTo>
                      <a:pt x="355478" y="634982"/>
                      <a:pt x="439583" y="633458"/>
                      <a:pt x="523499" y="636220"/>
                    </a:cubicBezTo>
                    <a:cubicBezTo>
                      <a:pt x="558265" y="637363"/>
                      <a:pt x="564647" y="625838"/>
                      <a:pt x="564075" y="593834"/>
                    </a:cubicBezTo>
                    <a:cubicBezTo>
                      <a:pt x="562170" y="473533"/>
                      <a:pt x="562742" y="353233"/>
                      <a:pt x="563694" y="232932"/>
                    </a:cubicBezTo>
                    <a:cubicBezTo>
                      <a:pt x="563885" y="205119"/>
                      <a:pt x="559408" y="184354"/>
                      <a:pt x="535976" y="163780"/>
                    </a:cubicBezTo>
                    <a:cubicBezTo>
                      <a:pt x="501686" y="133777"/>
                      <a:pt x="497495" y="92343"/>
                      <a:pt x="518927" y="51195"/>
                    </a:cubicBezTo>
                    <a:cubicBezTo>
                      <a:pt x="536262" y="17762"/>
                      <a:pt x="563980" y="-3669"/>
                      <a:pt x="602747" y="522"/>
                    </a:cubicBezTo>
                    <a:cubicBezTo>
                      <a:pt x="646752" y="5189"/>
                      <a:pt x="674756" y="33002"/>
                      <a:pt x="683995" y="75579"/>
                    </a:cubicBezTo>
                    <a:cubicBezTo>
                      <a:pt x="692853" y="116632"/>
                      <a:pt x="675708" y="150826"/>
                      <a:pt x="642752" y="174734"/>
                    </a:cubicBezTo>
                    <a:cubicBezTo>
                      <a:pt x="626750" y="186355"/>
                      <a:pt x="620368" y="197308"/>
                      <a:pt x="620559" y="216930"/>
                    </a:cubicBezTo>
                    <a:cubicBezTo>
                      <a:pt x="621416" y="345136"/>
                      <a:pt x="621797" y="473343"/>
                      <a:pt x="620368" y="601549"/>
                    </a:cubicBezTo>
                    <a:cubicBezTo>
                      <a:pt x="620082" y="628696"/>
                      <a:pt x="627702" y="636506"/>
                      <a:pt x="654848" y="635935"/>
                    </a:cubicBezTo>
                    <a:cubicBezTo>
                      <a:pt x="743621" y="634315"/>
                      <a:pt x="832394" y="635077"/>
                      <a:pt x="921167" y="635458"/>
                    </a:cubicBezTo>
                    <a:cubicBezTo>
                      <a:pt x="983747" y="635744"/>
                      <a:pt x="1018322" y="662033"/>
                      <a:pt x="1034134" y="721945"/>
                    </a:cubicBezTo>
                    <a:cubicBezTo>
                      <a:pt x="1038134" y="737185"/>
                      <a:pt x="1038039" y="747758"/>
                      <a:pt x="1060328" y="751854"/>
                    </a:cubicBezTo>
                    <a:cubicBezTo>
                      <a:pt x="1159293" y="770047"/>
                      <a:pt x="1193678" y="816148"/>
                      <a:pt x="1192344" y="920446"/>
                    </a:cubicBezTo>
                    <a:close/>
                  </a:path>
                </a:pathLst>
              </a:custGeom>
              <a:solidFill>
                <a:srgbClr val="2B2B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BC46771-C4FE-4516-9D54-DE70A0FDF972}"/>
                </a:ext>
              </a:extLst>
            </p:cNvPr>
            <p:cNvSpPr/>
            <p:nvPr/>
          </p:nvSpPr>
          <p:spPr>
            <a:xfrm>
              <a:off x="4992931" y="-152942"/>
              <a:ext cx="1519246" cy="1046061"/>
            </a:xfrm>
            <a:custGeom>
              <a:avLst/>
              <a:gdLst>
                <a:gd name="connsiteX0" fmla="*/ 892428 w 1519246"/>
                <a:gd name="connsiteY0" fmla="*/ 393744 h 1046061"/>
                <a:gd name="connsiteX1" fmla="*/ 919876 w 1519246"/>
                <a:gd name="connsiteY1" fmla="*/ 402462 h 1046061"/>
                <a:gd name="connsiteX2" fmla="*/ 1107257 w 1519246"/>
                <a:gd name="connsiteY2" fmla="*/ 704931 h 1046061"/>
                <a:gd name="connsiteX3" fmla="*/ 1077361 w 1519246"/>
                <a:gd name="connsiteY3" fmla="*/ 832189 h 1046061"/>
                <a:gd name="connsiteX4" fmla="*/ 992104 w 1519246"/>
                <a:gd name="connsiteY4" fmla="*/ 865524 h 1046061"/>
                <a:gd name="connsiteX5" fmla="*/ 963530 w 1519246"/>
                <a:gd name="connsiteY5" fmla="*/ 782383 h 1046061"/>
                <a:gd name="connsiteX6" fmla="*/ 862134 w 1519246"/>
                <a:gd name="connsiteY6" fmla="*/ 512391 h 1046061"/>
                <a:gd name="connsiteX7" fmla="*/ 829393 w 1519246"/>
                <a:gd name="connsiteY7" fmla="*/ 427861 h 1046061"/>
                <a:gd name="connsiteX8" fmla="*/ 892428 w 1519246"/>
                <a:gd name="connsiteY8" fmla="*/ 393744 h 1046061"/>
                <a:gd name="connsiteX9" fmla="*/ 624899 w 1519246"/>
                <a:gd name="connsiteY9" fmla="*/ 378352 h 1046061"/>
                <a:gd name="connsiteX10" fmla="*/ 688576 w 1519246"/>
                <a:gd name="connsiteY10" fmla="*/ 407753 h 1046061"/>
                <a:gd name="connsiteX11" fmla="*/ 656563 w 1519246"/>
                <a:gd name="connsiteY11" fmla="*/ 497707 h 1046061"/>
                <a:gd name="connsiteX12" fmla="*/ 538763 w 1519246"/>
                <a:gd name="connsiteY12" fmla="*/ 689387 h 1046061"/>
                <a:gd name="connsiteX13" fmla="*/ 556622 w 1519246"/>
                <a:gd name="connsiteY13" fmla="*/ 762342 h 1046061"/>
                <a:gd name="connsiteX14" fmla="*/ 525998 w 1519246"/>
                <a:gd name="connsiteY14" fmla="*/ 850311 h 1046061"/>
                <a:gd name="connsiteX15" fmla="*/ 440542 w 1519246"/>
                <a:gd name="connsiteY15" fmla="*/ 812279 h 1046061"/>
                <a:gd name="connsiteX16" fmla="*/ 413357 w 1519246"/>
                <a:gd name="connsiteY16" fmla="*/ 687998 h 1046061"/>
                <a:gd name="connsiteX17" fmla="*/ 596770 w 1519246"/>
                <a:gd name="connsiteY17" fmla="*/ 388374 h 1046061"/>
                <a:gd name="connsiteX18" fmla="*/ 624899 w 1519246"/>
                <a:gd name="connsiteY18" fmla="*/ 378352 h 1046061"/>
                <a:gd name="connsiteX19" fmla="*/ 979568 w 1519246"/>
                <a:gd name="connsiteY19" fmla="*/ 206851 h 1046061"/>
                <a:gd name="connsiteX20" fmla="*/ 1005134 w 1519246"/>
                <a:gd name="connsiteY20" fmla="*/ 215214 h 1046061"/>
                <a:gd name="connsiteX21" fmla="*/ 1272019 w 1519246"/>
                <a:gd name="connsiteY21" fmla="*/ 494929 h 1046061"/>
                <a:gd name="connsiteX22" fmla="*/ 1312498 w 1519246"/>
                <a:gd name="connsiteY22" fmla="*/ 690248 h 1046061"/>
                <a:gd name="connsiteX23" fmla="*/ 1268315 w 1519246"/>
                <a:gd name="connsiteY23" fmla="*/ 911295 h 1046061"/>
                <a:gd name="connsiteX24" fmla="*/ 1181139 w 1519246"/>
                <a:gd name="connsiteY24" fmla="*/ 953097 h 1046061"/>
                <a:gd name="connsiteX25" fmla="*/ 1153425 w 1519246"/>
                <a:gd name="connsiteY25" fmla="*/ 863144 h 1046061"/>
                <a:gd name="connsiteX26" fmla="*/ 956916 w 1519246"/>
                <a:gd name="connsiteY26" fmla="*/ 331228 h 1046061"/>
                <a:gd name="connsiteX27" fmla="*/ 920802 w 1519246"/>
                <a:gd name="connsiteY27" fmla="*/ 233006 h 1046061"/>
                <a:gd name="connsiteX28" fmla="*/ 979568 w 1519246"/>
                <a:gd name="connsiteY28" fmla="*/ 206851 h 1046061"/>
                <a:gd name="connsiteX29" fmla="*/ 539356 w 1519246"/>
                <a:gd name="connsiteY29" fmla="*/ 189866 h 1046061"/>
                <a:gd name="connsiteX30" fmla="*/ 602391 w 1519246"/>
                <a:gd name="connsiteY30" fmla="*/ 219844 h 1046061"/>
                <a:gd name="connsiteX31" fmla="*/ 566740 w 1519246"/>
                <a:gd name="connsiteY31" fmla="*/ 311252 h 1046061"/>
                <a:gd name="connsiteX32" fmla="*/ 337160 w 1519246"/>
                <a:gd name="connsiteY32" fmla="*/ 622055 h 1046061"/>
                <a:gd name="connsiteX33" fmla="*/ 358590 w 1519246"/>
                <a:gd name="connsiteY33" fmla="*/ 826038 h 1046061"/>
                <a:gd name="connsiteX34" fmla="*/ 367983 w 1519246"/>
                <a:gd name="connsiteY34" fmla="*/ 850642 h 1046061"/>
                <a:gd name="connsiteX35" fmla="*/ 333456 w 1519246"/>
                <a:gd name="connsiteY35" fmla="*/ 937884 h 1046061"/>
                <a:gd name="connsiteX36" fmla="*/ 251837 w 1519246"/>
                <a:gd name="connsiteY36" fmla="*/ 895619 h 1046061"/>
                <a:gd name="connsiteX37" fmla="*/ 215128 w 1519246"/>
                <a:gd name="connsiteY37" fmla="*/ 776167 h 1046061"/>
                <a:gd name="connsiteX38" fmla="*/ 206926 w 1519246"/>
                <a:gd name="connsiteY38" fmla="*/ 683832 h 1046061"/>
                <a:gd name="connsiteX39" fmla="*/ 510387 w 1519246"/>
                <a:gd name="connsiteY39" fmla="*/ 199869 h 1046061"/>
                <a:gd name="connsiteX40" fmla="*/ 539356 w 1519246"/>
                <a:gd name="connsiteY40" fmla="*/ 189866 h 1046061"/>
                <a:gd name="connsiteX41" fmla="*/ 1061682 w 1519246"/>
                <a:gd name="connsiteY41" fmla="*/ 17922 h 1046061"/>
                <a:gd name="connsiteX42" fmla="*/ 1085696 w 1519246"/>
                <a:gd name="connsiteY42" fmla="*/ 24393 h 1046061"/>
                <a:gd name="connsiteX43" fmla="*/ 1402717 w 1519246"/>
                <a:gd name="connsiteY43" fmla="*/ 298884 h 1046061"/>
                <a:gd name="connsiteX44" fmla="*/ 1518664 w 1519246"/>
                <a:gd name="connsiteY44" fmla="*/ 706585 h 1046061"/>
                <a:gd name="connsiteX45" fmla="*/ 1459797 w 1519246"/>
                <a:gd name="connsiteY45" fmla="*/ 998140 h 1046061"/>
                <a:gd name="connsiteX46" fmla="*/ 1379699 w 1519246"/>
                <a:gd name="connsiteY46" fmla="*/ 1042058 h 1046061"/>
                <a:gd name="connsiteX47" fmla="*/ 1343453 w 1519246"/>
                <a:gd name="connsiteY47" fmla="*/ 951840 h 1046061"/>
                <a:gd name="connsiteX48" fmla="*/ 1396433 w 1519246"/>
                <a:gd name="connsiteY48" fmla="*/ 683038 h 1046061"/>
                <a:gd name="connsiteX49" fmla="*/ 1061819 w 1519246"/>
                <a:gd name="connsiteY49" fmla="*/ 154032 h 1046061"/>
                <a:gd name="connsiteX50" fmla="*/ 1024911 w 1519246"/>
                <a:gd name="connsiteY50" fmla="*/ 132337 h 1046061"/>
                <a:gd name="connsiteX51" fmla="*/ 1004870 w 1519246"/>
                <a:gd name="connsiteY51" fmla="*/ 46551 h 1046061"/>
                <a:gd name="connsiteX52" fmla="*/ 1061682 w 1519246"/>
                <a:gd name="connsiteY52" fmla="*/ 17922 h 1046061"/>
                <a:gd name="connsiteX53" fmla="*/ 460902 w 1519246"/>
                <a:gd name="connsiteY53" fmla="*/ 296 h 1046061"/>
                <a:gd name="connsiteX54" fmla="*/ 523881 w 1519246"/>
                <a:gd name="connsiteY54" fmla="*/ 48271 h 1046061"/>
                <a:gd name="connsiteX55" fmla="*/ 491802 w 1519246"/>
                <a:gd name="connsiteY55" fmla="*/ 117457 h 1046061"/>
                <a:gd name="connsiteX56" fmla="*/ 366727 w 1519246"/>
                <a:gd name="connsiteY56" fmla="*/ 190279 h 1046061"/>
                <a:gd name="connsiteX57" fmla="*/ 128019 w 1519246"/>
                <a:gd name="connsiteY57" fmla="*/ 631184 h 1046061"/>
                <a:gd name="connsiteX58" fmla="*/ 175641 w 1519246"/>
                <a:gd name="connsiteY58" fmla="*/ 926311 h 1046061"/>
                <a:gd name="connsiteX59" fmla="*/ 179279 w 1519246"/>
                <a:gd name="connsiteY59" fmla="*/ 991990 h 1046061"/>
                <a:gd name="connsiteX60" fmla="*/ 120082 w 1519246"/>
                <a:gd name="connsiteY60" fmla="*/ 1027707 h 1046061"/>
                <a:gd name="connsiteX61" fmla="*/ 63001 w 1519246"/>
                <a:gd name="connsiteY61" fmla="*/ 983987 h 1046061"/>
                <a:gd name="connsiteX62" fmla="*/ 165 w 1519246"/>
                <a:gd name="connsiteY62" fmla="*/ 682510 h 1046061"/>
                <a:gd name="connsiteX63" fmla="*/ 428239 w 1519246"/>
                <a:gd name="connsiteY63" fmla="*/ 10108 h 1046061"/>
                <a:gd name="connsiteX64" fmla="*/ 460902 w 1519246"/>
                <a:gd name="connsiteY64" fmla="*/ 296 h 104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519246" h="1046061">
                  <a:moveTo>
                    <a:pt x="892428" y="393744"/>
                  </a:moveTo>
                  <a:cubicBezTo>
                    <a:pt x="901336" y="394839"/>
                    <a:pt x="910583" y="397700"/>
                    <a:pt x="919876" y="402462"/>
                  </a:cubicBezTo>
                  <a:cubicBezTo>
                    <a:pt x="1043099" y="465496"/>
                    <a:pt x="1100378" y="569802"/>
                    <a:pt x="1107257" y="704931"/>
                  </a:cubicBezTo>
                  <a:cubicBezTo>
                    <a:pt x="1103289" y="749047"/>
                    <a:pt x="1098858" y="792635"/>
                    <a:pt x="1077361" y="832189"/>
                  </a:cubicBezTo>
                  <a:cubicBezTo>
                    <a:pt x="1057585" y="868567"/>
                    <a:pt x="1025770" y="880869"/>
                    <a:pt x="992104" y="865524"/>
                  </a:cubicBezTo>
                  <a:cubicBezTo>
                    <a:pt x="961017" y="851304"/>
                    <a:pt x="945870" y="817637"/>
                    <a:pt x="963530" y="782383"/>
                  </a:cubicBezTo>
                  <a:cubicBezTo>
                    <a:pt x="1011153" y="687271"/>
                    <a:pt x="959826" y="555846"/>
                    <a:pt x="862134" y="512391"/>
                  </a:cubicBezTo>
                  <a:cubicBezTo>
                    <a:pt x="824764" y="495789"/>
                    <a:pt x="813519" y="459014"/>
                    <a:pt x="829393" y="427861"/>
                  </a:cubicBezTo>
                  <a:cubicBezTo>
                    <a:pt x="842043" y="403057"/>
                    <a:pt x="865706" y="390457"/>
                    <a:pt x="892428" y="393744"/>
                  </a:cubicBezTo>
                  <a:close/>
                  <a:moveTo>
                    <a:pt x="624899" y="378352"/>
                  </a:moveTo>
                  <a:cubicBezTo>
                    <a:pt x="651966" y="373587"/>
                    <a:pt x="675182" y="384289"/>
                    <a:pt x="688576" y="407753"/>
                  </a:cubicBezTo>
                  <a:cubicBezTo>
                    <a:pt x="708221" y="442346"/>
                    <a:pt x="698629" y="474689"/>
                    <a:pt x="656563" y="497707"/>
                  </a:cubicBezTo>
                  <a:cubicBezTo>
                    <a:pt x="580036" y="539575"/>
                    <a:pt x="540814" y="602807"/>
                    <a:pt x="538763" y="689387"/>
                  </a:cubicBezTo>
                  <a:cubicBezTo>
                    <a:pt x="538168" y="715182"/>
                    <a:pt x="547362" y="738663"/>
                    <a:pt x="556622" y="762342"/>
                  </a:cubicBezTo>
                  <a:cubicBezTo>
                    <a:pt x="573025" y="804210"/>
                    <a:pt x="562178" y="834106"/>
                    <a:pt x="525998" y="850311"/>
                  </a:cubicBezTo>
                  <a:cubicBezTo>
                    <a:pt x="491339" y="865855"/>
                    <a:pt x="459525" y="852163"/>
                    <a:pt x="440542" y="812279"/>
                  </a:cubicBezTo>
                  <a:cubicBezTo>
                    <a:pt x="421757" y="772925"/>
                    <a:pt x="416730" y="730395"/>
                    <a:pt x="413357" y="687998"/>
                  </a:cubicBezTo>
                  <a:cubicBezTo>
                    <a:pt x="420302" y="554589"/>
                    <a:pt x="476920" y="451936"/>
                    <a:pt x="596770" y="388374"/>
                  </a:cubicBezTo>
                  <a:cubicBezTo>
                    <a:pt x="606427" y="383248"/>
                    <a:pt x="615877" y="379941"/>
                    <a:pt x="624899" y="378352"/>
                  </a:cubicBezTo>
                  <a:close/>
                  <a:moveTo>
                    <a:pt x="979568" y="206851"/>
                  </a:moveTo>
                  <a:cubicBezTo>
                    <a:pt x="987585" y="208186"/>
                    <a:pt x="996105" y="210964"/>
                    <a:pt x="1005134" y="215214"/>
                  </a:cubicBezTo>
                  <a:cubicBezTo>
                    <a:pt x="1130275" y="273948"/>
                    <a:pt x="1217782" y="368730"/>
                    <a:pt x="1272019" y="494929"/>
                  </a:cubicBezTo>
                  <a:cubicBezTo>
                    <a:pt x="1301121" y="562659"/>
                    <a:pt x="1310447" y="634159"/>
                    <a:pt x="1312498" y="690248"/>
                  </a:cubicBezTo>
                  <a:cubicBezTo>
                    <a:pt x="1313357" y="778481"/>
                    <a:pt x="1295036" y="845947"/>
                    <a:pt x="1268315" y="911295"/>
                  </a:cubicBezTo>
                  <a:cubicBezTo>
                    <a:pt x="1251316" y="952767"/>
                    <a:pt x="1217385" y="967979"/>
                    <a:pt x="1181139" y="953097"/>
                  </a:cubicBezTo>
                  <a:cubicBezTo>
                    <a:pt x="1148729" y="939737"/>
                    <a:pt x="1135897" y="902829"/>
                    <a:pt x="1153425" y="863144"/>
                  </a:cubicBezTo>
                  <a:cubicBezTo>
                    <a:pt x="1240402" y="665841"/>
                    <a:pt x="1155873" y="429449"/>
                    <a:pt x="956916" y="331228"/>
                  </a:cubicBezTo>
                  <a:cubicBezTo>
                    <a:pt x="907904" y="307019"/>
                    <a:pt x="895338" y="268591"/>
                    <a:pt x="920802" y="233006"/>
                  </a:cubicBezTo>
                  <a:cubicBezTo>
                    <a:pt x="935982" y="211824"/>
                    <a:pt x="955515" y="202845"/>
                    <a:pt x="979568" y="206851"/>
                  </a:cubicBezTo>
                  <a:close/>
                  <a:moveTo>
                    <a:pt x="539356" y="189866"/>
                  </a:moveTo>
                  <a:cubicBezTo>
                    <a:pt x="566860" y="185107"/>
                    <a:pt x="589444" y="195834"/>
                    <a:pt x="602391" y="219844"/>
                  </a:cubicBezTo>
                  <a:cubicBezTo>
                    <a:pt x="621705" y="255627"/>
                    <a:pt x="609468" y="288963"/>
                    <a:pt x="566740" y="311252"/>
                  </a:cubicBezTo>
                  <a:cubicBezTo>
                    <a:pt x="439483" y="377726"/>
                    <a:pt x="358723" y="479254"/>
                    <a:pt x="337160" y="622055"/>
                  </a:cubicBezTo>
                  <a:cubicBezTo>
                    <a:pt x="326776" y="690777"/>
                    <a:pt x="329885" y="760292"/>
                    <a:pt x="358590" y="826038"/>
                  </a:cubicBezTo>
                  <a:cubicBezTo>
                    <a:pt x="362096" y="834107"/>
                    <a:pt x="365205" y="842309"/>
                    <a:pt x="367983" y="850642"/>
                  </a:cubicBezTo>
                  <a:cubicBezTo>
                    <a:pt x="381806" y="891717"/>
                    <a:pt x="368777" y="924457"/>
                    <a:pt x="333456" y="937884"/>
                  </a:cubicBezTo>
                  <a:cubicBezTo>
                    <a:pt x="301443" y="950054"/>
                    <a:pt x="267579" y="933585"/>
                    <a:pt x="251837" y="895619"/>
                  </a:cubicBezTo>
                  <a:cubicBezTo>
                    <a:pt x="235830" y="857058"/>
                    <a:pt x="222932" y="817241"/>
                    <a:pt x="215128" y="776167"/>
                  </a:cubicBezTo>
                  <a:cubicBezTo>
                    <a:pt x="209439" y="746006"/>
                    <a:pt x="205339" y="715448"/>
                    <a:pt x="206926" y="683832"/>
                  </a:cubicBezTo>
                  <a:cubicBezTo>
                    <a:pt x="216583" y="465629"/>
                    <a:pt x="311960" y="300472"/>
                    <a:pt x="510387" y="199869"/>
                  </a:cubicBezTo>
                  <a:cubicBezTo>
                    <a:pt x="520474" y="194759"/>
                    <a:pt x="530188" y="191452"/>
                    <a:pt x="539356" y="189866"/>
                  </a:cubicBezTo>
                  <a:close/>
                  <a:moveTo>
                    <a:pt x="1061682" y="17922"/>
                  </a:moveTo>
                  <a:cubicBezTo>
                    <a:pt x="1069532" y="18647"/>
                    <a:pt x="1077626" y="20772"/>
                    <a:pt x="1085696" y="24393"/>
                  </a:cubicBezTo>
                  <a:cubicBezTo>
                    <a:pt x="1218774" y="84253"/>
                    <a:pt x="1324272" y="176323"/>
                    <a:pt x="1402717" y="298884"/>
                  </a:cubicBezTo>
                  <a:cubicBezTo>
                    <a:pt x="1471703" y="406630"/>
                    <a:pt x="1524220" y="541957"/>
                    <a:pt x="1518664" y="706585"/>
                  </a:cubicBezTo>
                  <a:cubicBezTo>
                    <a:pt x="1523029" y="804607"/>
                    <a:pt x="1502790" y="903689"/>
                    <a:pt x="1459797" y="998140"/>
                  </a:cubicBezTo>
                  <a:cubicBezTo>
                    <a:pt x="1441344" y="1038619"/>
                    <a:pt x="1411580" y="1054163"/>
                    <a:pt x="1379699" y="1042058"/>
                  </a:cubicBezTo>
                  <a:cubicBezTo>
                    <a:pt x="1340146" y="1027110"/>
                    <a:pt x="1325396" y="994502"/>
                    <a:pt x="1343453" y="951840"/>
                  </a:cubicBezTo>
                  <a:cubicBezTo>
                    <a:pt x="1379964" y="865657"/>
                    <a:pt x="1403774" y="775968"/>
                    <a:pt x="1396433" y="683038"/>
                  </a:cubicBezTo>
                  <a:cubicBezTo>
                    <a:pt x="1377913" y="449424"/>
                    <a:pt x="1282337" y="261646"/>
                    <a:pt x="1061819" y="154032"/>
                  </a:cubicBezTo>
                  <a:cubicBezTo>
                    <a:pt x="1049053" y="147815"/>
                    <a:pt x="1036553" y="140473"/>
                    <a:pt x="1024911" y="132337"/>
                  </a:cubicBezTo>
                  <a:cubicBezTo>
                    <a:pt x="992435" y="109717"/>
                    <a:pt x="985689" y="79490"/>
                    <a:pt x="1004870" y="46551"/>
                  </a:cubicBezTo>
                  <a:cubicBezTo>
                    <a:pt x="1016776" y="26163"/>
                    <a:pt x="1038131" y="15745"/>
                    <a:pt x="1061682" y="17922"/>
                  </a:cubicBezTo>
                  <a:close/>
                  <a:moveTo>
                    <a:pt x="460902" y="296"/>
                  </a:moveTo>
                  <a:cubicBezTo>
                    <a:pt x="491699" y="-2538"/>
                    <a:pt x="515845" y="15035"/>
                    <a:pt x="523881" y="48271"/>
                  </a:cubicBezTo>
                  <a:cubicBezTo>
                    <a:pt x="531488" y="79689"/>
                    <a:pt x="517134" y="100987"/>
                    <a:pt x="491802" y="117457"/>
                  </a:cubicBezTo>
                  <a:cubicBezTo>
                    <a:pt x="451323" y="143781"/>
                    <a:pt x="406148" y="161177"/>
                    <a:pt x="366727" y="190279"/>
                  </a:cubicBezTo>
                  <a:cubicBezTo>
                    <a:pt x="217575" y="300473"/>
                    <a:pt x="148655" y="452666"/>
                    <a:pt x="128019" y="631184"/>
                  </a:cubicBezTo>
                  <a:cubicBezTo>
                    <a:pt x="116179" y="733837"/>
                    <a:pt x="135096" y="831793"/>
                    <a:pt x="175641" y="926311"/>
                  </a:cubicBezTo>
                  <a:cubicBezTo>
                    <a:pt x="184637" y="947344"/>
                    <a:pt x="194492" y="969369"/>
                    <a:pt x="179279" y="991990"/>
                  </a:cubicBezTo>
                  <a:cubicBezTo>
                    <a:pt x="165125" y="1012957"/>
                    <a:pt x="147134" y="1029029"/>
                    <a:pt x="120082" y="1027707"/>
                  </a:cubicBezTo>
                  <a:cubicBezTo>
                    <a:pt x="91640" y="1026252"/>
                    <a:pt x="74047" y="1008393"/>
                    <a:pt x="63001" y="983987"/>
                  </a:cubicBezTo>
                  <a:cubicBezTo>
                    <a:pt x="19876" y="888543"/>
                    <a:pt x="-2149" y="788801"/>
                    <a:pt x="165" y="682510"/>
                  </a:cubicBezTo>
                  <a:cubicBezTo>
                    <a:pt x="13658" y="376933"/>
                    <a:pt x="149449" y="148213"/>
                    <a:pt x="428239" y="10108"/>
                  </a:cubicBezTo>
                  <a:cubicBezTo>
                    <a:pt x="439632" y="4452"/>
                    <a:pt x="450636" y="1240"/>
                    <a:pt x="460902" y="29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48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ED612E44-7643-4718-88F6-2A8D0CAB25C0}"/>
              </a:ext>
            </a:extLst>
          </p:cNvPr>
          <p:cNvSpPr txBox="1"/>
          <p:nvPr/>
        </p:nvSpPr>
        <p:spPr>
          <a:xfrm>
            <a:off x="4206252" y="1470578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SN" altLang="ko-KR" dirty="0">
                <a:solidFill>
                  <a:schemeClr val="accent1"/>
                </a:solidFill>
                <a:cs typeface="Arial" pitchFamily="34" charset="0"/>
              </a:rPr>
              <a:t>Le site de la BRVM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F6ACD7D-D558-4CB5-8498-B356B77D2774}"/>
              </a:ext>
            </a:extLst>
          </p:cNvPr>
          <p:cNvSpPr txBox="1"/>
          <p:nvPr/>
        </p:nvSpPr>
        <p:spPr>
          <a:xfrm>
            <a:off x="5103875" y="3882602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SN" altLang="ko-KR" dirty="0">
                <a:solidFill>
                  <a:schemeClr val="accent3"/>
                </a:solidFill>
                <a:cs typeface="Arial" pitchFamily="34" charset="0"/>
              </a:rPr>
              <a:t>Le compte de résultat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45BB924-18E8-4103-83DE-372264F62280}"/>
              </a:ext>
            </a:extLst>
          </p:cNvPr>
          <p:cNvSpPr txBox="1"/>
          <p:nvPr/>
        </p:nvSpPr>
        <p:spPr>
          <a:xfrm>
            <a:off x="5103875" y="2676590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SN" altLang="ko-KR" dirty="0">
                <a:solidFill>
                  <a:schemeClr val="accent2"/>
                </a:solidFill>
                <a:cs typeface="Arial" pitchFamily="34" charset="0"/>
              </a:rPr>
              <a:t>Le bilan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3DB9AA1-FE05-497D-9C0E-CE2C2ACA60C2}"/>
              </a:ext>
            </a:extLst>
          </p:cNvPr>
          <p:cNvSpPr txBox="1"/>
          <p:nvPr/>
        </p:nvSpPr>
        <p:spPr>
          <a:xfrm>
            <a:off x="5012554" y="1784510"/>
            <a:ext cx="3197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Les données sur de la BRVM était de trois type : les </a:t>
            </a:r>
            <a:r>
              <a:rPr lang="fr-SN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rapports d’activités</a:t>
            </a:r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, les </a:t>
            </a:r>
            <a:r>
              <a:rPr lang="fr-SN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résultat financier </a:t>
            </a:r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et l</a:t>
            </a:r>
            <a:r>
              <a:rPr lang="fr-F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</a:t>
            </a:r>
            <a:r>
              <a:rPr lang="fr-FR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synthèse des rapports de gestion</a:t>
            </a:r>
            <a:r>
              <a:rPr lang="fr-F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, </a:t>
            </a:r>
            <a:r>
              <a:rPr lang="fr-FR" altLang="ko-KR" sz="1200" b="1" u="sng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mais nous allons extraire </a:t>
            </a:r>
            <a:r>
              <a:rPr lang="fr-F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: </a:t>
            </a:r>
            <a:endParaRPr lang="fr-SN" altLang="ko-KR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6151EE4-AA5A-41F5-9493-09BD7E907F83}"/>
              </a:ext>
            </a:extLst>
          </p:cNvPr>
          <p:cNvSpPr txBox="1"/>
          <p:nvPr/>
        </p:nvSpPr>
        <p:spPr>
          <a:xfrm>
            <a:off x="5910177" y="2987627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Il est souvent entendu que le bilan est la photographie d’une entreprise à un instant T.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56F1415-62D1-4839-A556-5FADF7F4FC1F}"/>
              </a:ext>
            </a:extLst>
          </p:cNvPr>
          <p:cNvSpPr txBox="1"/>
          <p:nvPr/>
        </p:nvSpPr>
        <p:spPr>
          <a:xfrm>
            <a:off x="5910177" y="4190743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C’est un document, comme le bilan, qui permet de juger de la santé des finances d’une entreprise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5DBE8DE-2D72-46EE-BC8F-C37DA8094161}"/>
              </a:ext>
            </a:extLst>
          </p:cNvPr>
          <p:cNvSpPr txBox="1"/>
          <p:nvPr/>
        </p:nvSpPr>
        <p:spPr>
          <a:xfrm>
            <a:off x="5103875" y="5081302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SN" altLang="ko-KR" dirty="0">
                <a:solidFill>
                  <a:schemeClr val="accent4"/>
                </a:solidFill>
                <a:cs typeface="Arial" pitchFamily="34" charset="0"/>
              </a:rPr>
              <a:t>Le TFT (si disponible)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5F31FD8-35A7-492D-9DCB-2A5C893B4FE9}"/>
              </a:ext>
            </a:extLst>
          </p:cNvPr>
          <p:cNvSpPr txBox="1"/>
          <p:nvPr/>
        </p:nvSpPr>
        <p:spPr>
          <a:xfrm>
            <a:off x="5910177" y="5389443"/>
            <a:ext cx="2926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C’est un outil financier qui permet de déterminer la rentabilité d’un projet, d’évaluer le besoin en fonds de roulement et d’anticiper ses besoins en fonds propres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10383-2B06-4ACF-9C56-7781733F1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7" y="1902422"/>
            <a:ext cx="5015465" cy="35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65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 err="1"/>
              <a:t>Feature</a:t>
            </a:r>
            <a:r>
              <a:rPr lang="fr-SN" dirty="0"/>
              <a:t> Engineering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90F021-F60A-4BDA-9739-A6023FF5FAF9}"/>
              </a:ext>
            </a:extLst>
          </p:cNvPr>
          <p:cNvSpPr/>
          <p:nvPr/>
        </p:nvSpPr>
        <p:spPr>
          <a:xfrm>
            <a:off x="443396" y="1671861"/>
            <a:ext cx="5666731" cy="421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05F905-4BBA-4AB6-A89C-8154EB9E3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68191"/>
              </p:ext>
            </p:extLst>
          </p:nvPr>
        </p:nvGraphicFramePr>
        <p:xfrm>
          <a:off x="551041" y="1779789"/>
          <a:ext cx="5451442" cy="3996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774">
                <a:tc rowSpan="2"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SN" altLang="ko-KR" sz="1800" b="1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Data Exploration</a:t>
                      </a:r>
                    </a:p>
                  </a:txBody>
                  <a:tcPr anchor="b">
                    <a:lnL w="12700" cmpd="sng">
                      <a:noFill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SN" altLang="ko-KR" sz="14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Vérifier les tendances statiques des données avec la transformation</a:t>
                      </a:r>
                      <a:endParaRPr lang="fr-SN" altLang="ko-KR" sz="1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400" b="1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Statisque descriptive</a:t>
                      </a: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Calcul de la moyenne, le mode, médiane, la variance, l’écart type, le maximum, le minimum…</a:t>
                      </a: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Vérifier les valeurs manquantes</a:t>
                      </a: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Trouver les valeurs manquantes et prendre une méthodes pour les gérer de manière efficace</a:t>
                      </a: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Visualisation et détection les </a:t>
                      </a:r>
                      <a:r>
                        <a:rPr lang="fr-SN" altLang="ko-KR" sz="14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outliers</a:t>
                      </a:r>
                      <a:endParaRPr lang="fr-SN" altLang="ko-KR" sz="1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Tracer les graphiques nécessaire pour voir l’</a:t>
                      </a:r>
                      <a:r>
                        <a:rPr lang="af-ZA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é</a:t>
                      </a:r>
                      <a:r>
                        <a:rPr lang="fr-SN" altLang="ko-KR" sz="1200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volution</a:t>
                      </a:r>
                      <a:r>
                        <a:rPr lang="fr-SN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des données et aussi détecter les </a:t>
                      </a:r>
                      <a:r>
                        <a:rPr lang="fr-SN" altLang="ko-KR" sz="1200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outliers</a:t>
                      </a:r>
                      <a:r>
                        <a:rPr lang="fr-SN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par les méthodes (z-score, IQR…)</a:t>
                      </a: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D61C68E0-4EFE-4F54-8592-DFE5C090F0C9}"/>
              </a:ext>
            </a:extLst>
          </p:cNvPr>
          <p:cNvSpPr/>
          <p:nvPr/>
        </p:nvSpPr>
        <p:spPr>
          <a:xfrm>
            <a:off x="6110127" y="1671861"/>
            <a:ext cx="5666731" cy="421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EF2030B-1057-4395-83A0-C5BC35466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417992"/>
              </p:ext>
            </p:extLst>
          </p:nvPr>
        </p:nvGraphicFramePr>
        <p:xfrm>
          <a:off x="6217772" y="1779789"/>
          <a:ext cx="5451442" cy="3996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774">
                <a:tc rowSpan="2"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SN" altLang="ko-KR" sz="1800" b="1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Data Preprocessing</a:t>
                      </a:r>
                    </a:p>
                  </a:txBody>
                  <a:tcPr anchor="b">
                    <a:lnL w="12700" cmpd="sng">
                      <a:noFill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SN" altLang="ko-KR" sz="14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Transformer les données d’une acceptable par les modelés.</a:t>
                      </a:r>
                      <a:endParaRPr lang="fr-SN" altLang="ko-KR" sz="1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4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Feature</a:t>
                      </a:r>
                      <a:r>
                        <a:rPr lang="fr-SN" altLang="ko-K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fr-SN" altLang="ko-KR" sz="14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Selection</a:t>
                      </a:r>
                      <a:endParaRPr lang="fr-SN" altLang="ko-KR" sz="1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Dans le développement de modelé, tout les attributs ne sont pas nécessaires, certains sont peu importante, d’autres présentent une forte corrélation</a:t>
                      </a: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4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Scaling</a:t>
                      </a:r>
                      <a:r>
                        <a:rPr lang="fr-SN" altLang="ko-K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(Mise a l’</a:t>
                      </a:r>
                      <a:r>
                        <a:rPr lang="af-ZA" altLang="ko-K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é</a:t>
                      </a:r>
                      <a:r>
                        <a:rPr lang="fr-SN" altLang="ko-KR" sz="14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chelle</a:t>
                      </a:r>
                      <a:r>
                        <a:rPr lang="fr-SN" altLang="ko-K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)</a:t>
                      </a: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Diminuer l’ordre de grandeur pour que les données soit en 0 et 1. ce fait les calculs vont être plus simple</a:t>
                      </a: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Séparation des données d’entrainements et de tests</a:t>
                      </a: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Enfin pour tester la robustesse du modèle, 80% des données sont allouées pour l’entrainement et 20% pour le test.</a:t>
                      </a: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8" name="Oval 21">
            <a:extLst>
              <a:ext uri="{FF2B5EF4-FFF2-40B4-BE49-F238E27FC236}">
                <a16:creationId xmlns:a16="http://schemas.microsoft.com/office/drawing/2014/main" id="{3ABAF5F6-00C6-4CF9-9824-C9142AD844C2}"/>
              </a:ext>
            </a:extLst>
          </p:cNvPr>
          <p:cNvSpPr>
            <a:spLocks noChangeAspect="1"/>
          </p:cNvSpPr>
          <p:nvPr/>
        </p:nvSpPr>
        <p:spPr>
          <a:xfrm>
            <a:off x="785298" y="1901362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Rounded Rectangle 10">
            <a:extLst>
              <a:ext uri="{FF2B5EF4-FFF2-40B4-BE49-F238E27FC236}">
                <a16:creationId xmlns:a16="http://schemas.microsoft.com/office/drawing/2014/main" id="{128F5DC1-52C9-4EBA-8CDA-6104023FD8BA}"/>
              </a:ext>
            </a:extLst>
          </p:cNvPr>
          <p:cNvSpPr/>
          <p:nvPr/>
        </p:nvSpPr>
        <p:spPr>
          <a:xfrm>
            <a:off x="6540933" y="1901362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179503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Développement des modèles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2B5A64-32F8-4164-AC02-84F98933D52B}"/>
              </a:ext>
            </a:extLst>
          </p:cNvPr>
          <p:cNvSpPr txBox="1"/>
          <p:nvPr/>
        </p:nvSpPr>
        <p:spPr>
          <a:xfrm>
            <a:off x="323529" y="1788121"/>
            <a:ext cx="3197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Visualisation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7AC83-869E-47E7-B95A-4C47C5852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228741"/>
            <a:ext cx="3778687" cy="28786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322678-BB07-49FB-8281-0346857FD6E9}"/>
              </a:ext>
            </a:extLst>
          </p:cNvPr>
          <p:cNvSpPr txBox="1"/>
          <p:nvPr/>
        </p:nvSpPr>
        <p:spPr>
          <a:xfrm>
            <a:off x="1800969" y="1216156"/>
            <a:ext cx="3197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Ex : Total actif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8D9722-6A81-4959-9A9A-8559BC95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385" y="1063756"/>
            <a:ext cx="3361403" cy="25607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901754-E45E-4FE5-A7EB-2372978B1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205" y="2383375"/>
            <a:ext cx="3364992" cy="25694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C83755-32B6-4939-9F13-3E69142727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000" y="3923106"/>
            <a:ext cx="3360788" cy="2560320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803B905-61E4-4BE0-92AC-B4D2687E4737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 flipV="1">
            <a:off x="4102216" y="3668083"/>
            <a:ext cx="4704989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6ECD2BD-1413-454E-8F26-331105E9DEB5}"/>
              </a:ext>
            </a:extLst>
          </p:cNvPr>
          <p:cNvCxnSpPr>
            <a:stCxn id="4" idx="3"/>
            <a:endCxn id="13" idx="1"/>
          </p:cNvCxnSpPr>
          <p:nvPr/>
        </p:nvCxnSpPr>
        <p:spPr>
          <a:xfrm flipV="1">
            <a:off x="4102216" y="2344151"/>
            <a:ext cx="1120169" cy="13239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A196CFA-BFBD-41BF-812A-96494AD60444}"/>
              </a:ext>
            </a:extLst>
          </p:cNvPr>
          <p:cNvCxnSpPr>
            <a:stCxn id="4" idx="3"/>
            <a:endCxn id="18" idx="1"/>
          </p:cNvCxnSpPr>
          <p:nvPr/>
        </p:nvCxnSpPr>
        <p:spPr>
          <a:xfrm>
            <a:off x="4102216" y="3668084"/>
            <a:ext cx="1120784" cy="15351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166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utput_video">
            <a:hlinkClick r:id="" action="ppaction://media"/>
            <a:extLst>
              <a:ext uri="{FF2B5EF4-FFF2-40B4-BE49-F238E27FC236}">
                <a16:creationId xmlns:a16="http://schemas.microsoft.com/office/drawing/2014/main" id="{E967A951-2F48-4BE8-9B1A-5C715B129C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062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70D8F9E-6694-49F7-9721-9DE639C8BF4D}"/>
              </a:ext>
            </a:extLst>
          </p:cNvPr>
          <p:cNvSpPr/>
          <p:nvPr/>
        </p:nvSpPr>
        <p:spPr>
          <a:xfrm>
            <a:off x="481419" y="2256783"/>
            <a:ext cx="587745" cy="882808"/>
          </a:xfrm>
          <a:custGeom>
            <a:avLst/>
            <a:gdLst>
              <a:gd name="connsiteX0" fmla="*/ 976031 w 1359549"/>
              <a:gd name="connsiteY0" fmla="*/ 1662296 h 2042077"/>
              <a:gd name="connsiteX1" fmla="*/ 386634 w 1359549"/>
              <a:gd name="connsiteY1" fmla="*/ 1662539 h 2042077"/>
              <a:gd name="connsiteX2" fmla="*/ 337396 w 1359549"/>
              <a:gd name="connsiteY2" fmla="*/ 1703685 h 2042077"/>
              <a:gd name="connsiteX3" fmla="*/ 386829 w 1359549"/>
              <a:gd name="connsiteY3" fmla="*/ 1745172 h 2042077"/>
              <a:gd name="connsiteX4" fmla="*/ 968913 w 1359549"/>
              <a:gd name="connsiteY4" fmla="*/ 1745416 h 2042077"/>
              <a:gd name="connsiteX5" fmla="*/ 1015422 w 1359549"/>
              <a:gd name="connsiteY5" fmla="*/ 1725233 h 2042077"/>
              <a:gd name="connsiteX6" fmla="*/ 1016641 w 1359549"/>
              <a:gd name="connsiteY6" fmla="*/ 1683697 h 2042077"/>
              <a:gd name="connsiteX7" fmla="*/ 976031 w 1359549"/>
              <a:gd name="connsiteY7" fmla="*/ 1662296 h 2042077"/>
              <a:gd name="connsiteX8" fmla="*/ 426853 w 1359549"/>
              <a:gd name="connsiteY8" fmla="*/ 1191022 h 2042077"/>
              <a:gd name="connsiteX9" fmla="*/ 396822 w 1359549"/>
              <a:gd name="connsiteY9" fmla="*/ 1221783 h 2042077"/>
              <a:gd name="connsiteX10" fmla="*/ 396822 w 1359549"/>
              <a:gd name="connsiteY10" fmla="*/ 1442625 h 2042077"/>
              <a:gd name="connsiteX11" fmla="*/ 426268 w 1359549"/>
              <a:gd name="connsiteY11" fmla="*/ 1471534 h 2042077"/>
              <a:gd name="connsiteX12" fmla="*/ 533179 w 1359549"/>
              <a:gd name="connsiteY12" fmla="*/ 1471534 h 2042077"/>
              <a:gd name="connsiteX13" fmla="*/ 563794 w 1359549"/>
              <a:gd name="connsiteY13" fmla="*/ 1440675 h 2042077"/>
              <a:gd name="connsiteX14" fmla="*/ 563794 w 1359549"/>
              <a:gd name="connsiteY14" fmla="*/ 1222271 h 2042077"/>
              <a:gd name="connsiteX15" fmla="*/ 533764 w 1359549"/>
              <a:gd name="connsiteY15" fmla="*/ 1191071 h 2042077"/>
              <a:gd name="connsiteX16" fmla="*/ 426853 w 1359549"/>
              <a:gd name="connsiteY16" fmla="*/ 1191022 h 2042077"/>
              <a:gd name="connsiteX17" fmla="*/ 827341 w 1359549"/>
              <a:gd name="connsiteY17" fmla="*/ 1190972 h 2042077"/>
              <a:gd name="connsiteX18" fmla="*/ 795506 w 1359549"/>
              <a:gd name="connsiteY18" fmla="*/ 1222807 h 2042077"/>
              <a:gd name="connsiteX19" fmla="*/ 795506 w 1359549"/>
              <a:gd name="connsiteY19" fmla="*/ 1441308 h 2042077"/>
              <a:gd name="connsiteX20" fmla="*/ 824026 w 1359549"/>
              <a:gd name="connsiteY20" fmla="*/ 1471534 h 2042077"/>
              <a:gd name="connsiteX21" fmla="*/ 935860 w 1359549"/>
              <a:gd name="connsiteY21" fmla="*/ 1471436 h 2042077"/>
              <a:gd name="connsiteX22" fmla="*/ 962868 w 1359549"/>
              <a:gd name="connsiteY22" fmla="*/ 1444574 h 2042077"/>
              <a:gd name="connsiteX23" fmla="*/ 962868 w 1359549"/>
              <a:gd name="connsiteY23" fmla="*/ 1218809 h 2042077"/>
              <a:gd name="connsiteX24" fmla="*/ 934300 w 1359549"/>
              <a:gd name="connsiteY24" fmla="*/ 1191118 h 2042077"/>
              <a:gd name="connsiteX25" fmla="*/ 827341 w 1359549"/>
              <a:gd name="connsiteY25" fmla="*/ 1190972 h 2042077"/>
              <a:gd name="connsiteX26" fmla="*/ 100824 w 1359549"/>
              <a:gd name="connsiteY26" fmla="*/ 1063343 h 2042077"/>
              <a:gd name="connsiteX27" fmla="*/ 101409 w 1359549"/>
              <a:gd name="connsiteY27" fmla="*/ 1516288 h 2042077"/>
              <a:gd name="connsiteX28" fmla="*/ 71233 w 1359549"/>
              <a:gd name="connsiteY28" fmla="*/ 1546610 h 2042077"/>
              <a:gd name="connsiteX29" fmla="*/ 740 w 1359549"/>
              <a:gd name="connsiteY29" fmla="*/ 1457152 h 2042077"/>
              <a:gd name="connsiteX30" fmla="*/ 545 w 1359549"/>
              <a:gd name="connsiteY30" fmla="*/ 1155775 h 2042077"/>
              <a:gd name="connsiteX31" fmla="*/ 100824 w 1359549"/>
              <a:gd name="connsiteY31" fmla="*/ 1063343 h 2042077"/>
              <a:gd name="connsiteX32" fmla="*/ 1257596 w 1359549"/>
              <a:gd name="connsiteY32" fmla="*/ 1063050 h 2042077"/>
              <a:gd name="connsiteX33" fmla="*/ 1359486 w 1359549"/>
              <a:gd name="connsiteY33" fmla="*/ 1173763 h 2042077"/>
              <a:gd name="connsiteX34" fmla="*/ 1359388 w 1359549"/>
              <a:gd name="connsiteY34" fmla="*/ 1456031 h 2042077"/>
              <a:gd name="connsiteX35" fmla="*/ 1287432 w 1359549"/>
              <a:gd name="connsiteY35" fmla="*/ 1546853 h 2042077"/>
              <a:gd name="connsiteX36" fmla="*/ 1257158 w 1359549"/>
              <a:gd name="connsiteY36" fmla="*/ 1516384 h 2042077"/>
              <a:gd name="connsiteX37" fmla="*/ 1257596 w 1359549"/>
              <a:gd name="connsiteY37" fmla="*/ 1063050 h 2042077"/>
              <a:gd name="connsiteX38" fmla="*/ 314335 w 1359549"/>
              <a:gd name="connsiteY38" fmla="*/ 1037213 h 2042077"/>
              <a:gd name="connsiteX39" fmla="*/ 1045207 w 1359549"/>
              <a:gd name="connsiteY39" fmla="*/ 1037262 h 2042077"/>
              <a:gd name="connsiteX40" fmla="*/ 1120186 w 1359549"/>
              <a:gd name="connsiteY40" fmla="*/ 1113069 h 2042077"/>
              <a:gd name="connsiteX41" fmla="*/ 1120186 w 1359549"/>
              <a:gd name="connsiteY41" fmla="*/ 1842821 h 2042077"/>
              <a:gd name="connsiteX42" fmla="*/ 1044622 w 1359549"/>
              <a:gd name="connsiteY42" fmla="*/ 1916971 h 2042077"/>
              <a:gd name="connsiteX43" fmla="*/ 313750 w 1359549"/>
              <a:gd name="connsiteY43" fmla="*/ 1916922 h 2042077"/>
              <a:gd name="connsiteX44" fmla="*/ 238528 w 1359549"/>
              <a:gd name="connsiteY44" fmla="*/ 1842187 h 2042077"/>
              <a:gd name="connsiteX45" fmla="*/ 238528 w 1359549"/>
              <a:gd name="connsiteY45" fmla="*/ 1112436 h 2042077"/>
              <a:gd name="connsiteX46" fmla="*/ 314335 w 1359549"/>
              <a:gd name="connsiteY46" fmla="*/ 1037213 h 2042077"/>
              <a:gd name="connsiteX47" fmla="*/ 561404 w 1359549"/>
              <a:gd name="connsiteY47" fmla="*/ 1015487 h 2042077"/>
              <a:gd name="connsiteX48" fmla="*/ 295226 w 1359549"/>
              <a:gd name="connsiteY48" fmla="*/ 1015519 h 2042077"/>
              <a:gd name="connsiteX49" fmla="*/ 217420 w 1359549"/>
              <a:gd name="connsiteY49" fmla="*/ 1082990 h 2042077"/>
              <a:gd name="connsiteX50" fmla="*/ 217371 w 1359549"/>
              <a:gd name="connsiteY50" fmla="*/ 1868415 h 2042077"/>
              <a:gd name="connsiteX51" fmla="*/ 299028 w 1359549"/>
              <a:gd name="connsiteY51" fmla="*/ 1940371 h 2042077"/>
              <a:gd name="connsiteX52" fmla="*/ 1059297 w 1359549"/>
              <a:gd name="connsiteY52" fmla="*/ 1940371 h 2042077"/>
              <a:gd name="connsiteX53" fmla="*/ 1143880 w 1359549"/>
              <a:gd name="connsiteY53" fmla="*/ 1857739 h 2042077"/>
              <a:gd name="connsiteX54" fmla="*/ 1143880 w 1359549"/>
              <a:gd name="connsiteY54" fmla="*/ 1093764 h 2042077"/>
              <a:gd name="connsiteX55" fmla="*/ 1065196 w 1359549"/>
              <a:gd name="connsiteY55" fmla="*/ 1015568 h 2042077"/>
              <a:gd name="connsiteX56" fmla="*/ 561404 w 1359549"/>
              <a:gd name="connsiteY56" fmla="*/ 1015487 h 2042077"/>
              <a:gd name="connsiteX57" fmla="*/ 224049 w 1359549"/>
              <a:gd name="connsiteY57" fmla="*/ 913726 h 2042077"/>
              <a:gd name="connsiteX58" fmla="*/ 1136371 w 1359549"/>
              <a:gd name="connsiteY58" fmla="*/ 913775 h 2042077"/>
              <a:gd name="connsiteX59" fmla="*/ 1229973 w 1359549"/>
              <a:gd name="connsiteY59" fmla="*/ 1010984 h 2042077"/>
              <a:gd name="connsiteX60" fmla="*/ 1229973 w 1359549"/>
              <a:gd name="connsiteY60" fmla="*/ 1946903 h 2042077"/>
              <a:gd name="connsiteX61" fmla="*/ 1135640 w 1359549"/>
              <a:gd name="connsiteY61" fmla="*/ 2041967 h 2042077"/>
              <a:gd name="connsiteX62" fmla="*/ 223317 w 1359549"/>
              <a:gd name="connsiteY62" fmla="*/ 2041967 h 2042077"/>
              <a:gd name="connsiteX63" fmla="*/ 129423 w 1359549"/>
              <a:gd name="connsiteY63" fmla="*/ 1946123 h 2042077"/>
              <a:gd name="connsiteX64" fmla="*/ 129423 w 1359549"/>
              <a:gd name="connsiteY64" fmla="*/ 1010204 h 2042077"/>
              <a:gd name="connsiteX65" fmla="*/ 224049 w 1359549"/>
              <a:gd name="connsiteY65" fmla="*/ 913726 h 2042077"/>
              <a:gd name="connsiteX66" fmla="*/ 682746 w 1359549"/>
              <a:gd name="connsiteY66" fmla="*/ 412733 h 2042077"/>
              <a:gd name="connsiteX67" fmla="*/ 724330 w 1359549"/>
              <a:gd name="connsiteY67" fmla="*/ 451149 h 2042077"/>
              <a:gd name="connsiteX68" fmla="*/ 703221 w 1359549"/>
              <a:gd name="connsiteY68" fmla="*/ 501898 h 2042077"/>
              <a:gd name="connsiteX69" fmla="*/ 691862 w 1359549"/>
              <a:gd name="connsiteY69" fmla="*/ 523495 h 2042077"/>
              <a:gd name="connsiteX70" fmla="*/ 691765 w 1359549"/>
              <a:gd name="connsiteY70" fmla="*/ 720351 h 2042077"/>
              <a:gd name="connsiteX71" fmla="*/ 709412 w 1359549"/>
              <a:gd name="connsiteY71" fmla="*/ 737950 h 2042077"/>
              <a:gd name="connsiteX72" fmla="*/ 845719 w 1359549"/>
              <a:gd name="connsiteY72" fmla="*/ 737706 h 2042077"/>
              <a:gd name="connsiteX73" fmla="*/ 903538 w 1359549"/>
              <a:gd name="connsiteY73" fmla="*/ 781972 h 2042077"/>
              <a:gd name="connsiteX74" fmla="*/ 916945 w 1359549"/>
              <a:gd name="connsiteY74" fmla="*/ 797280 h 2042077"/>
              <a:gd name="connsiteX75" fmla="*/ 984513 w 1359549"/>
              <a:gd name="connsiteY75" fmla="*/ 883568 h 2042077"/>
              <a:gd name="connsiteX76" fmla="*/ 374251 w 1359549"/>
              <a:gd name="connsiteY76" fmla="*/ 883617 h 2042077"/>
              <a:gd name="connsiteX77" fmla="*/ 442112 w 1359549"/>
              <a:gd name="connsiteY77" fmla="*/ 797133 h 2042077"/>
              <a:gd name="connsiteX78" fmla="*/ 456347 w 1359549"/>
              <a:gd name="connsiteY78" fmla="*/ 782411 h 2042077"/>
              <a:gd name="connsiteX79" fmla="*/ 513190 w 1359549"/>
              <a:gd name="connsiteY79" fmla="*/ 737706 h 2042077"/>
              <a:gd name="connsiteX80" fmla="*/ 642185 w 1359549"/>
              <a:gd name="connsiteY80" fmla="*/ 738096 h 2042077"/>
              <a:gd name="connsiteX81" fmla="*/ 662953 w 1359549"/>
              <a:gd name="connsiteY81" fmla="*/ 716402 h 2042077"/>
              <a:gd name="connsiteX82" fmla="*/ 662758 w 1359549"/>
              <a:gd name="connsiteY82" fmla="*/ 531685 h 2042077"/>
              <a:gd name="connsiteX83" fmla="*/ 648571 w 1359549"/>
              <a:gd name="connsiteY83" fmla="*/ 496292 h 2042077"/>
              <a:gd name="connsiteX84" fmla="*/ 639845 w 1359549"/>
              <a:gd name="connsiteY84" fmla="*/ 438669 h 2042077"/>
              <a:gd name="connsiteX85" fmla="*/ 682746 w 1359549"/>
              <a:gd name="connsiteY85" fmla="*/ 412733 h 2042077"/>
              <a:gd name="connsiteX86" fmla="*/ 776689 w 1359549"/>
              <a:gd name="connsiteY86" fmla="*/ 290213 h 2042077"/>
              <a:gd name="connsiteX87" fmla="*/ 796919 w 1359549"/>
              <a:gd name="connsiteY87" fmla="*/ 296639 h 2042077"/>
              <a:gd name="connsiteX88" fmla="*/ 935030 w 1359549"/>
              <a:gd name="connsiteY88" fmla="*/ 519577 h 2042077"/>
              <a:gd name="connsiteX89" fmla="*/ 912995 w 1359549"/>
              <a:gd name="connsiteY89" fmla="*/ 613373 h 2042077"/>
              <a:gd name="connsiteX90" fmla="*/ 850155 w 1359549"/>
              <a:gd name="connsiteY90" fmla="*/ 637943 h 2042077"/>
              <a:gd name="connsiteX91" fmla="*/ 829095 w 1359549"/>
              <a:gd name="connsiteY91" fmla="*/ 576663 h 2042077"/>
              <a:gd name="connsiteX92" fmla="*/ 754360 w 1359549"/>
              <a:gd name="connsiteY92" fmla="*/ 377663 h 2042077"/>
              <a:gd name="connsiteX93" fmla="*/ 730228 w 1359549"/>
              <a:gd name="connsiteY93" fmla="*/ 315359 h 2042077"/>
              <a:gd name="connsiteX94" fmla="*/ 776689 w 1359549"/>
              <a:gd name="connsiteY94" fmla="*/ 290213 h 2042077"/>
              <a:gd name="connsiteX95" fmla="*/ 579504 w 1359549"/>
              <a:gd name="connsiteY95" fmla="*/ 278868 h 2042077"/>
              <a:gd name="connsiteX96" fmla="*/ 626437 w 1359549"/>
              <a:gd name="connsiteY96" fmla="*/ 300538 h 2042077"/>
              <a:gd name="connsiteX97" fmla="*/ 602842 w 1359549"/>
              <a:gd name="connsiteY97" fmla="*/ 366839 h 2042077"/>
              <a:gd name="connsiteX98" fmla="*/ 516017 w 1359549"/>
              <a:gd name="connsiteY98" fmla="*/ 508120 h 2042077"/>
              <a:gd name="connsiteX99" fmla="*/ 529180 w 1359549"/>
              <a:gd name="connsiteY99" fmla="*/ 561892 h 2042077"/>
              <a:gd name="connsiteX100" fmla="*/ 506608 w 1359549"/>
              <a:gd name="connsiteY100" fmla="*/ 626730 h 2042077"/>
              <a:gd name="connsiteX101" fmla="*/ 443622 w 1359549"/>
              <a:gd name="connsiteY101" fmla="*/ 598698 h 2042077"/>
              <a:gd name="connsiteX102" fmla="*/ 423585 w 1359549"/>
              <a:gd name="connsiteY102" fmla="*/ 507096 h 2042077"/>
              <a:gd name="connsiteX103" fmla="*/ 558771 w 1359549"/>
              <a:gd name="connsiteY103" fmla="*/ 286254 h 2042077"/>
              <a:gd name="connsiteX104" fmla="*/ 579504 w 1359549"/>
              <a:gd name="connsiteY104" fmla="*/ 278868 h 2042077"/>
              <a:gd name="connsiteX105" fmla="*/ 824293 w 1359549"/>
              <a:gd name="connsiteY105" fmla="*/ 152678 h 2042077"/>
              <a:gd name="connsiteX106" fmla="*/ 859759 w 1359549"/>
              <a:gd name="connsiteY106" fmla="*/ 158625 h 2042077"/>
              <a:gd name="connsiteX107" fmla="*/ 1056469 w 1359549"/>
              <a:gd name="connsiteY107" fmla="*/ 364792 h 2042077"/>
              <a:gd name="connsiteX108" fmla="*/ 1086304 w 1359549"/>
              <a:gd name="connsiteY108" fmla="*/ 508754 h 2042077"/>
              <a:gd name="connsiteX109" fmla="*/ 1053739 w 1359549"/>
              <a:gd name="connsiteY109" fmla="*/ 671679 h 2042077"/>
              <a:gd name="connsiteX110" fmla="*/ 989485 w 1359549"/>
              <a:gd name="connsiteY110" fmla="*/ 702489 h 2042077"/>
              <a:gd name="connsiteX111" fmla="*/ 969058 w 1359549"/>
              <a:gd name="connsiteY111" fmla="*/ 636188 h 2042077"/>
              <a:gd name="connsiteX112" fmla="*/ 824220 w 1359549"/>
              <a:gd name="connsiteY112" fmla="*/ 244134 h 2042077"/>
              <a:gd name="connsiteX113" fmla="*/ 797602 w 1359549"/>
              <a:gd name="connsiteY113" fmla="*/ 171739 h 2042077"/>
              <a:gd name="connsiteX114" fmla="*/ 824293 w 1359549"/>
              <a:gd name="connsiteY114" fmla="*/ 152678 h 2042077"/>
              <a:gd name="connsiteX115" fmla="*/ 516454 w 1359549"/>
              <a:gd name="connsiteY115" fmla="*/ 139942 h 2042077"/>
              <a:gd name="connsiteX116" fmla="*/ 562915 w 1359549"/>
              <a:gd name="connsiteY116" fmla="*/ 162038 h 2042077"/>
              <a:gd name="connsiteX117" fmla="*/ 536638 w 1359549"/>
              <a:gd name="connsiteY117" fmla="*/ 229411 h 2042077"/>
              <a:gd name="connsiteX118" fmla="*/ 367424 w 1359549"/>
              <a:gd name="connsiteY118" fmla="*/ 458492 h 2042077"/>
              <a:gd name="connsiteX119" fmla="*/ 383219 w 1359549"/>
              <a:gd name="connsiteY119" fmla="*/ 608839 h 2042077"/>
              <a:gd name="connsiteX120" fmla="*/ 390142 w 1359549"/>
              <a:gd name="connsiteY120" fmla="*/ 626974 h 2042077"/>
              <a:gd name="connsiteX121" fmla="*/ 364694 w 1359549"/>
              <a:gd name="connsiteY121" fmla="*/ 691277 h 2042077"/>
              <a:gd name="connsiteX122" fmla="*/ 304536 w 1359549"/>
              <a:gd name="connsiteY122" fmla="*/ 660125 h 2042077"/>
              <a:gd name="connsiteX123" fmla="*/ 277479 w 1359549"/>
              <a:gd name="connsiteY123" fmla="*/ 572081 h 2042077"/>
              <a:gd name="connsiteX124" fmla="*/ 271434 w 1359549"/>
              <a:gd name="connsiteY124" fmla="*/ 504025 h 2042077"/>
              <a:gd name="connsiteX125" fmla="*/ 495102 w 1359549"/>
              <a:gd name="connsiteY125" fmla="*/ 147315 h 2042077"/>
              <a:gd name="connsiteX126" fmla="*/ 516454 w 1359549"/>
              <a:gd name="connsiteY126" fmla="*/ 139942 h 2042077"/>
              <a:gd name="connsiteX127" fmla="*/ 884818 w 1359549"/>
              <a:gd name="connsiteY127" fmla="*/ 14628 h 2042077"/>
              <a:gd name="connsiteX128" fmla="*/ 919138 w 1359549"/>
              <a:gd name="connsiteY128" fmla="*/ 17979 h 2042077"/>
              <a:gd name="connsiteX129" fmla="*/ 1152801 w 1359549"/>
              <a:gd name="connsiteY129" fmla="*/ 220295 h 2042077"/>
              <a:gd name="connsiteX130" fmla="*/ 1238261 w 1359549"/>
              <a:gd name="connsiteY130" fmla="*/ 520795 h 2042077"/>
              <a:gd name="connsiteX131" fmla="*/ 1194873 w 1359549"/>
              <a:gd name="connsiteY131" fmla="*/ 735688 h 2042077"/>
              <a:gd name="connsiteX132" fmla="*/ 1135835 w 1359549"/>
              <a:gd name="connsiteY132" fmla="*/ 768059 h 2042077"/>
              <a:gd name="connsiteX133" fmla="*/ 1109120 w 1359549"/>
              <a:gd name="connsiteY133" fmla="*/ 701563 h 2042077"/>
              <a:gd name="connsiteX134" fmla="*/ 1148170 w 1359549"/>
              <a:gd name="connsiteY134" fmla="*/ 503440 h 2042077"/>
              <a:gd name="connsiteX135" fmla="*/ 901539 w 1359549"/>
              <a:gd name="connsiteY135" fmla="*/ 113531 h 2042077"/>
              <a:gd name="connsiteX136" fmla="*/ 874336 w 1359549"/>
              <a:gd name="connsiteY136" fmla="*/ 97540 h 2042077"/>
              <a:gd name="connsiteX137" fmla="*/ 859565 w 1359549"/>
              <a:gd name="connsiteY137" fmla="*/ 34311 h 2042077"/>
              <a:gd name="connsiteX138" fmla="*/ 884818 w 1359549"/>
              <a:gd name="connsiteY138" fmla="*/ 14628 h 2042077"/>
              <a:gd name="connsiteX139" fmla="*/ 458628 w 1359549"/>
              <a:gd name="connsiteY139" fmla="*/ 218 h 2042077"/>
              <a:gd name="connsiteX140" fmla="*/ 505048 w 1359549"/>
              <a:gd name="connsiteY140" fmla="*/ 35579 h 2042077"/>
              <a:gd name="connsiteX141" fmla="*/ 481404 w 1359549"/>
              <a:gd name="connsiteY141" fmla="*/ 86572 h 2042077"/>
              <a:gd name="connsiteX142" fmla="*/ 389216 w 1359549"/>
              <a:gd name="connsiteY142" fmla="*/ 140247 h 2042077"/>
              <a:gd name="connsiteX143" fmla="*/ 213274 w 1359549"/>
              <a:gd name="connsiteY143" fmla="*/ 465220 h 2042077"/>
              <a:gd name="connsiteX144" fmla="*/ 248375 w 1359549"/>
              <a:gd name="connsiteY144" fmla="*/ 682746 h 2042077"/>
              <a:gd name="connsiteX145" fmla="*/ 251056 w 1359549"/>
              <a:gd name="connsiteY145" fmla="*/ 731155 h 2042077"/>
              <a:gd name="connsiteX146" fmla="*/ 207424 w 1359549"/>
              <a:gd name="connsiteY146" fmla="*/ 757481 h 2042077"/>
              <a:gd name="connsiteX147" fmla="*/ 165352 w 1359549"/>
              <a:gd name="connsiteY147" fmla="*/ 725257 h 2042077"/>
              <a:gd name="connsiteX148" fmla="*/ 119039 w 1359549"/>
              <a:gd name="connsiteY148" fmla="*/ 503051 h 2042077"/>
              <a:gd name="connsiteX149" fmla="*/ 434554 w 1359549"/>
              <a:gd name="connsiteY149" fmla="*/ 7450 h 2042077"/>
              <a:gd name="connsiteX150" fmla="*/ 458628 w 1359549"/>
              <a:gd name="connsiteY150" fmla="*/ 218 h 2042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1359549" h="2042077">
                <a:moveTo>
                  <a:pt x="976031" y="1662296"/>
                </a:moveTo>
                <a:cubicBezTo>
                  <a:pt x="876970" y="1662588"/>
                  <a:pt x="484038" y="1662344"/>
                  <a:pt x="386634" y="1662539"/>
                </a:cubicBezTo>
                <a:cubicBezTo>
                  <a:pt x="355628" y="1662637"/>
                  <a:pt x="337151" y="1678432"/>
                  <a:pt x="337396" y="1703685"/>
                </a:cubicBezTo>
                <a:cubicBezTo>
                  <a:pt x="337591" y="1728987"/>
                  <a:pt x="356408" y="1745026"/>
                  <a:pt x="386829" y="1745172"/>
                </a:cubicBezTo>
                <a:cubicBezTo>
                  <a:pt x="428218" y="1745416"/>
                  <a:pt x="816275" y="1745074"/>
                  <a:pt x="968913" y="1745416"/>
                </a:cubicBezTo>
                <a:cubicBezTo>
                  <a:pt x="987878" y="1745416"/>
                  <a:pt x="1004599" y="1742344"/>
                  <a:pt x="1015422" y="1725233"/>
                </a:cubicBezTo>
                <a:cubicBezTo>
                  <a:pt x="1023904" y="1711777"/>
                  <a:pt x="1024294" y="1697542"/>
                  <a:pt x="1016641" y="1683697"/>
                </a:cubicBezTo>
                <a:cubicBezTo>
                  <a:pt x="1007914" y="1667951"/>
                  <a:pt x="993777" y="1662247"/>
                  <a:pt x="976031" y="1662296"/>
                </a:cubicBezTo>
                <a:close/>
                <a:moveTo>
                  <a:pt x="426853" y="1191022"/>
                </a:moveTo>
                <a:cubicBezTo>
                  <a:pt x="404525" y="1190437"/>
                  <a:pt x="396481" y="1200675"/>
                  <a:pt x="396822" y="1221783"/>
                </a:cubicBezTo>
                <a:cubicBezTo>
                  <a:pt x="397456" y="1258200"/>
                  <a:pt x="397505" y="1405428"/>
                  <a:pt x="396822" y="1442625"/>
                </a:cubicBezTo>
                <a:cubicBezTo>
                  <a:pt x="396481" y="1463441"/>
                  <a:pt x="406134" y="1471778"/>
                  <a:pt x="426268" y="1471534"/>
                </a:cubicBezTo>
                <a:cubicBezTo>
                  <a:pt x="461905" y="1471095"/>
                  <a:pt x="497542" y="1471046"/>
                  <a:pt x="533179" y="1471534"/>
                </a:cubicBezTo>
                <a:cubicBezTo>
                  <a:pt x="554727" y="1471826"/>
                  <a:pt x="563892" y="1462076"/>
                  <a:pt x="563794" y="1440675"/>
                </a:cubicBezTo>
                <a:cubicBezTo>
                  <a:pt x="563404" y="1367889"/>
                  <a:pt x="563453" y="1295056"/>
                  <a:pt x="563794" y="1222271"/>
                </a:cubicBezTo>
                <a:cubicBezTo>
                  <a:pt x="563892" y="1201455"/>
                  <a:pt x="555994" y="1190632"/>
                  <a:pt x="533764" y="1191071"/>
                </a:cubicBezTo>
                <a:cubicBezTo>
                  <a:pt x="498127" y="1191802"/>
                  <a:pt x="462490" y="1191948"/>
                  <a:pt x="426853" y="1191022"/>
                </a:cubicBezTo>
                <a:close/>
                <a:moveTo>
                  <a:pt x="827341" y="1190972"/>
                </a:moveTo>
                <a:cubicBezTo>
                  <a:pt x="804038" y="1190241"/>
                  <a:pt x="795165" y="1200576"/>
                  <a:pt x="795506" y="1222807"/>
                </a:cubicBezTo>
                <a:cubicBezTo>
                  <a:pt x="796091" y="1259224"/>
                  <a:pt x="795994" y="1404891"/>
                  <a:pt x="795506" y="1441308"/>
                </a:cubicBezTo>
                <a:cubicBezTo>
                  <a:pt x="795312" y="1461101"/>
                  <a:pt x="803063" y="1471729"/>
                  <a:pt x="824026" y="1471534"/>
                </a:cubicBezTo>
                <a:cubicBezTo>
                  <a:pt x="861320" y="1471193"/>
                  <a:pt x="898566" y="1471388"/>
                  <a:pt x="935860" y="1471436"/>
                </a:cubicBezTo>
                <a:cubicBezTo>
                  <a:pt x="953849" y="1471436"/>
                  <a:pt x="962868" y="1462369"/>
                  <a:pt x="962868" y="1444574"/>
                </a:cubicBezTo>
                <a:cubicBezTo>
                  <a:pt x="962966" y="1369303"/>
                  <a:pt x="962966" y="1294081"/>
                  <a:pt x="962868" y="1218809"/>
                </a:cubicBezTo>
                <a:cubicBezTo>
                  <a:pt x="962868" y="1200138"/>
                  <a:pt x="953800" y="1190826"/>
                  <a:pt x="934300" y="1191118"/>
                </a:cubicBezTo>
                <a:cubicBezTo>
                  <a:pt x="898663" y="1191606"/>
                  <a:pt x="862977" y="1192045"/>
                  <a:pt x="827341" y="1190972"/>
                </a:cubicBezTo>
                <a:close/>
                <a:moveTo>
                  <a:pt x="100824" y="1063343"/>
                </a:moveTo>
                <a:cubicBezTo>
                  <a:pt x="100824" y="1214324"/>
                  <a:pt x="100239" y="1365306"/>
                  <a:pt x="101409" y="1516288"/>
                </a:cubicBezTo>
                <a:cubicBezTo>
                  <a:pt x="101604" y="1540370"/>
                  <a:pt x="95852" y="1550852"/>
                  <a:pt x="71233" y="1546610"/>
                </a:cubicBezTo>
                <a:cubicBezTo>
                  <a:pt x="27065" y="1534813"/>
                  <a:pt x="1276" y="1504392"/>
                  <a:pt x="740" y="1457152"/>
                </a:cubicBezTo>
                <a:cubicBezTo>
                  <a:pt x="-430" y="1356726"/>
                  <a:pt x="8" y="1256250"/>
                  <a:pt x="545" y="1155775"/>
                </a:cubicBezTo>
                <a:cubicBezTo>
                  <a:pt x="788" y="1107072"/>
                  <a:pt x="36766" y="1062270"/>
                  <a:pt x="100824" y="1063343"/>
                </a:cubicBezTo>
                <a:close/>
                <a:moveTo>
                  <a:pt x="1257596" y="1063050"/>
                </a:moveTo>
                <a:cubicBezTo>
                  <a:pt x="1330040" y="1068559"/>
                  <a:pt x="1359486" y="1100539"/>
                  <a:pt x="1359486" y="1173763"/>
                </a:cubicBezTo>
                <a:cubicBezTo>
                  <a:pt x="1359486" y="1267852"/>
                  <a:pt x="1359681" y="1361942"/>
                  <a:pt x="1359388" y="1456031"/>
                </a:cubicBezTo>
                <a:cubicBezTo>
                  <a:pt x="1359242" y="1502490"/>
                  <a:pt x="1332283" y="1535933"/>
                  <a:pt x="1287432" y="1546853"/>
                </a:cubicBezTo>
                <a:cubicBezTo>
                  <a:pt x="1263056" y="1550802"/>
                  <a:pt x="1256963" y="1540662"/>
                  <a:pt x="1257158" y="1516384"/>
                </a:cubicBezTo>
                <a:cubicBezTo>
                  <a:pt x="1258328" y="1365257"/>
                  <a:pt x="1257645" y="1214178"/>
                  <a:pt x="1257596" y="1063050"/>
                </a:cubicBezTo>
                <a:close/>
                <a:moveTo>
                  <a:pt x="314335" y="1037213"/>
                </a:moveTo>
                <a:cubicBezTo>
                  <a:pt x="557943" y="1036969"/>
                  <a:pt x="801600" y="1036920"/>
                  <a:pt x="1045207" y="1037262"/>
                </a:cubicBezTo>
                <a:cubicBezTo>
                  <a:pt x="1093909" y="1037310"/>
                  <a:pt x="1120186" y="1064465"/>
                  <a:pt x="1120186" y="1113069"/>
                </a:cubicBezTo>
                <a:cubicBezTo>
                  <a:pt x="1120284" y="1356336"/>
                  <a:pt x="1120284" y="1599603"/>
                  <a:pt x="1120186" y="1842821"/>
                </a:cubicBezTo>
                <a:cubicBezTo>
                  <a:pt x="1120186" y="1891864"/>
                  <a:pt x="1094543" y="1916922"/>
                  <a:pt x="1044622" y="1916971"/>
                </a:cubicBezTo>
                <a:cubicBezTo>
                  <a:pt x="922014" y="1917020"/>
                  <a:pt x="434750" y="1917068"/>
                  <a:pt x="313750" y="1916922"/>
                </a:cubicBezTo>
                <a:cubicBezTo>
                  <a:pt x="264658" y="1916873"/>
                  <a:pt x="238577" y="1891133"/>
                  <a:pt x="238528" y="1842187"/>
                </a:cubicBezTo>
                <a:cubicBezTo>
                  <a:pt x="238382" y="1598921"/>
                  <a:pt x="238382" y="1355654"/>
                  <a:pt x="238528" y="1112436"/>
                </a:cubicBezTo>
                <a:cubicBezTo>
                  <a:pt x="238577" y="1064465"/>
                  <a:pt x="265682" y="1037262"/>
                  <a:pt x="314335" y="1037213"/>
                </a:cubicBezTo>
                <a:close/>
                <a:moveTo>
                  <a:pt x="561404" y="1015487"/>
                </a:moveTo>
                <a:cubicBezTo>
                  <a:pt x="445605" y="1015489"/>
                  <a:pt x="343343" y="1015501"/>
                  <a:pt x="295226" y="1015519"/>
                </a:cubicBezTo>
                <a:cubicBezTo>
                  <a:pt x="246036" y="1015568"/>
                  <a:pt x="223660" y="1035068"/>
                  <a:pt x="217420" y="1082990"/>
                </a:cubicBezTo>
                <a:cubicBezTo>
                  <a:pt x="215860" y="1094983"/>
                  <a:pt x="215957" y="1856374"/>
                  <a:pt x="217371" y="1868415"/>
                </a:cubicBezTo>
                <a:cubicBezTo>
                  <a:pt x="223367" y="1919165"/>
                  <a:pt x="247499" y="1940371"/>
                  <a:pt x="299028" y="1940371"/>
                </a:cubicBezTo>
                <a:cubicBezTo>
                  <a:pt x="552435" y="1940371"/>
                  <a:pt x="805890" y="1940371"/>
                  <a:pt x="1059297" y="1940371"/>
                </a:cubicBezTo>
                <a:cubicBezTo>
                  <a:pt x="1115897" y="1940371"/>
                  <a:pt x="1143831" y="1913851"/>
                  <a:pt x="1143880" y="1857739"/>
                </a:cubicBezTo>
                <a:cubicBezTo>
                  <a:pt x="1144172" y="1603113"/>
                  <a:pt x="1144172" y="1348439"/>
                  <a:pt x="1143880" y="1093764"/>
                </a:cubicBezTo>
                <a:cubicBezTo>
                  <a:pt x="1143831" y="1043648"/>
                  <a:pt x="1114970" y="1015617"/>
                  <a:pt x="1065196" y="1015568"/>
                </a:cubicBezTo>
                <a:cubicBezTo>
                  <a:pt x="985001" y="1015507"/>
                  <a:pt x="754402" y="1015484"/>
                  <a:pt x="561404" y="1015487"/>
                </a:cubicBezTo>
                <a:close/>
                <a:moveTo>
                  <a:pt x="224049" y="913726"/>
                </a:moveTo>
                <a:cubicBezTo>
                  <a:pt x="528156" y="913385"/>
                  <a:pt x="832264" y="913385"/>
                  <a:pt x="1136371" y="913775"/>
                </a:cubicBezTo>
                <a:cubicBezTo>
                  <a:pt x="1197163" y="913873"/>
                  <a:pt x="1229924" y="948681"/>
                  <a:pt x="1229973" y="1010984"/>
                </a:cubicBezTo>
                <a:cubicBezTo>
                  <a:pt x="1230119" y="1322941"/>
                  <a:pt x="1230119" y="1634946"/>
                  <a:pt x="1229973" y="1946903"/>
                </a:cubicBezTo>
                <a:cubicBezTo>
                  <a:pt x="1229924" y="2009840"/>
                  <a:pt x="1197943" y="2041918"/>
                  <a:pt x="1135640" y="2041967"/>
                </a:cubicBezTo>
                <a:cubicBezTo>
                  <a:pt x="982611" y="2042114"/>
                  <a:pt x="374396" y="2042114"/>
                  <a:pt x="223317" y="2041967"/>
                </a:cubicBezTo>
                <a:cubicBezTo>
                  <a:pt x="161989" y="2041918"/>
                  <a:pt x="129472" y="2008914"/>
                  <a:pt x="129423" y="1946123"/>
                </a:cubicBezTo>
                <a:cubicBezTo>
                  <a:pt x="129228" y="1634166"/>
                  <a:pt x="129228" y="1322161"/>
                  <a:pt x="129423" y="1010204"/>
                </a:cubicBezTo>
                <a:cubicBezTo>
                  <a:pt x="129472" y="948681"/>
                  <a:pt x="163305" y="913824"/>
                  <a:pt x="224049" y="913726"/>
                </a:cubicBezTo>
                <a:close/>
                <a:moveTo>
                  <a:pt x="682746" y="412733"/>
                </a:moveTo>
                <a:cubicBezTo>
                  <a:pt x="705268" y="415122"/>
                  <a:pt x="719601" y="429357"/>
                  <a:pt x="724330" y="451149"/>
                </a:cubicBezTo>
                <a:cubicBezTo>
                  <a:pt x="728864" y="472160"/>
                  <a:pt x="720089" y="489662"/>
                  <a:pt x="703221" y="501898"/>
                </a:cubicBezTo>
                <a:cubicBezTo>
                  <a:pt x="695031" y="507846"/>
                  <a:pt x="691765" y="513452"/>
                  <a:pt x="691862" y="523495"/>
                </a:cubicBezTo>
                <a:cubicBezTo>
                  <a:pt x="692301" y="589113"/>
                  <a:pt x="692496" y="654732"/>
                  <a:pt x="691765" y="720351"/>
                </a:cubicBezTo>
                <a:cubicBezTo>
                  <a:pt x="691618" y="734245"/>
                  <a:pt x="695518" y="738242"/>
                  <a:pt x="709412" y="737950"/>
                </a:cubicBezTo>
                <a:cubicBezTo>
                  <a:pt x="754848" y="737121"/>
                  <a:pt x="800284" y="737511"/>
                  <a:pt x="845719" y="737706"/>
                </a:cubicBezTo>
                <a:cubicBezTo>
                  <a:pt x="877749" y="737852"/>
                  <a:pt x="895445" y="751307"/>
                  <a:pt x="903538" y="781972"/>
                </a:cubicBezTo>
                <a:cubicBezTo>
                  <a:pt x="905585" y="789772"/>
                  <a:pt x="905537" y="795183"/>
                  <a:pt x="916945" y="797280"/>
                </a:cubicBezTo>
                <a:cubicBezTo>
                  <a:pt x="967597" y="806591"/>
                  <a:pt x="985196" y="830187"/>
                  <a:pt x="984513" y="883568"/>
                </a:cubicBezTo>
                <a:cubicBezTo>
                  <a:pt x="781076" y="883568"/>
                  <a:pt x="577639" y="883617"/>
                  <a:pt x="374251" y="883617"/>
                </a:cubicBezTo>
                <a:cubicBezTo>
                  <a:pt x="374006" y="830527"/>
                  <a:pt x="392191" y="806396"/>
                  <a:pt x="442112" y="797133"/>
                </a:cubicBezTo>
                <a:cubicBezTo>
                  <a:pt x="452593" y="795183"/>
                  <a:pt x="454494" y="791381"/>
                  <a:pt x="456347" y="782411"/>
                </a:cubicBezTo>
                <a:cubicBezTo>
                  <a:pt x="462684" y="751892"/>
                  <a:pt x="480966" y="737852"/>
                  <a:pt x="513190" y="737706"/>
                </a:cubicBezTo>
                <a:cubicBezTo>
                  <a:pt x="556189" y="737462"/>
                  <a:pt x="599235" y="736682"/>
                  <a:pt x="642185" y="738096"/>
                </a:cubicBezTo>
                <a:cubicBezTo>
                  <a:pt x="659979" y="738681"/>
                  <a:pt x="663245" y="732782"/>
                  <a:pt x="662953" y="716402"/>
                </a:cubicBezTo>
                <a:cubicBezTo>
                  <a:pt x="661978" y="654829"/>
                  <a:pt x="662270" y="593258"/>
                  <a:pt x="662758" y="531685"/>
                </a:cubicBezTo>
                <a:cubicBezTo>
                  <a:pt x="662855" y="517450"/>
                  <a:pt x="660564" y="506822"/>
                  <a:pt x="648571" y="496292"/>
                </a:cubicBezTo>
                <a:cubicBezTo>
                  <a:pt x="631021" y="480936"/>
                  <a:pt x="628876" y="459729"/>
                  <a:pt x="639845" y="438669"/>
                </a:cubicBezTo>
                <a:cubicBezTo>
                  <a:pt x="648717" y="421557"/>
                  <a:pt x="662904" y="410588"/>
                  <a:pt x="682746" y="412733"/>
                </a:cubicBezTo>
                <a:close/>
                <a:moveTo>
                  <a:pt x="776689" y="290213"/>
                </a:moveTo>
                <a:cubicBezTo>
                  <a:pt x="783254" y="291020"/>
                  <a:pt x="790070" y="293129"/>
                  <a:pt x="796919" y="296639"/>
                </a:cubicBezTo>
                <a:cubicBezTo>
                  <a:pt x="887742" y="343099"/>
                  <a:pt x="929960" y="419978"/>
                  <a:pt x="935030" y="519577"/>
                </a:cubicBezTo>
                <a:cubicBezTo>
                  <a:pt x="932105" y="552093"/>
                  <a:pt x="928839" y="584220"/>
                  <a:pt x="912995" y="613373"/>
                </a:cubicBezTo>
                <a:cubicBezTo>
                  <a:pt x="898419" y="640186"/>
                  <a:pt x="874969" y="649254"/>
                  <a:pt x="850155" y="637943"/>
                </a:cubicBezTo>
                <a:cubicBezTo>
                  <a:pt x="827243" y="627462"/>
                  <a:pt x="816078" y="602648"/>
                  <a:pt x="829095" y="576663"/>
                </a:cubicBezTo>
                <a:cubicBezTo>
                  <a:pt x="864195" y="506560"/>
                  <a:pt x="826365" y="409692"/>
                  <a:pt x="754360" y="377663"/>
                </a:cubicBezTo>
                <a:cubicBezTo>
                  <a:pt x="726816" y="365426"/>
                  <a:pt x="718528" y="338321"/>
                  <a:pt x="730228" y="315359"/>
                </a:cubicBezTo>
                <a:cubicBezTo>
                  <a:pt x="739552" y="297077"/>
                  <a:pt x="756993" y="287790"/>
                  <a:pt x="776689" y="290213"/>
                </a:cubicBezTo>
                <a:close/>
                <a:moveTo>
                  <a:pt x="579504" y="278868"/>
                </a:moveTo>
                <a:cubicBezTo>
                  <a:pt x="599454" y="275356"/>
                  <a:pt x="616565" y="283244"/>
                  <a:pt x="626437" y="300538"/>
                </a:cubicBezTo>
                <a:cubicBezTo>
                  <a:pt x="640917" y="326035"/>
                  <a:pt x="633847" y="349874"/>
                  <a:pt x="602842" y="366839"/>
                </a:cubicBezTo>
                <a:cubicBezTo>
                  <a:pt x="546437" y="397699"/>
                  <a:pt x="517528" y="444305"/>
                  <a:pt x="516017" y="508120"/>
                </a:cubicBezTo>
                <a:cubicBezTo>
                  <a:pt x="515578" y="527132"/>
                  <a:pt x="522354" y="544439"/>
                  <a:pt x="529180" y="561892"/>
                </a:cubicBezTo>
                <a:cubicBezTo>
                  <a:pt x="541270" y="592751"/>
                  <a:pt x="533275" y="614786"/>
                  <a:pt x="506608" y="626730"/>
                </a:cubicBezTo>
                <a:cubicBezTo>
                  <a:pt x="481062" y="638187"/>
                  <a:pt x="457613" y="628095"/>
                  <a:pt x="443622" y="598698"/>
                </a:cubicBezTo>
                <a:cubicBezTo>
                  <a:pt x="429776" y="569692"/>
                  <a:pt x="426071" y="538345"/>
                  <a:pt x="423585" y="507096"/>
                </a:cubicBezTo>
                <a:cubicBezTo>
                  <a:pt x="428703" y="408765"/>
                  <a:pt x="470434" y="333104"/>
                  <a:pt x="558771" y="286254"/>
                </a:cubicBezTo>
                <a:cubicBezTo>
                  <a:pt x="565889" y="282476"/>
                  <a:pt x="572854" y="280039"/>
                  <a:pt x="579504" y="278868"/>
                </a:cubicBezTo>
                <a:close/>
                <a:moveTo>
                  <a:pt x="824293" y="152678"/>
                </a:moveTo>
                <a:cubicBezTo>
                  <a:pt x="834640" y="150435"/>
                  <a:pt x="846450" y="152361"/>
                  <a:pt x="859759" y="158625"/>
                </a:cubicBezTo>
                <a:cubicBezTo>
                  <a:pt x="951996" y="201916"/>
                  <a:pt x="1016493" y="271776"/>
                  <a:pt x="1056469" y="364792"/>
                </a:cubicBezTo>
                <a:cubicBezTo>
                  <a:pt x="1077919" y="414713"/>
                  <a:pt x="1084793" y="467413"/>
                  <a:pt x="1086304" y="508754"/>
                </a:cubicBezTo>
                <a:cubicBezTo>
                  <a:pt x="1086938" y="573787"/>
                  <a:pt x="1073434" y="623513"/>
                  <a:pt x="1053739" y="671679"/>
                </a:cubicBezTo>
                <a:cubicBezTo>
                  <a:pt x="1041209" y="702245"/>
                  <a:pt x="1016200" y="713458"/>
                  <a:pt x="989485" y="702489"/>
                </a:cubicBezTo>
                <a:cubicBezTo>
                  <a:pt x="965597" y="692642"/>
                  <a:pt x="956139" y="665438"/>
                  <a:pt x="969058" y="636188"/>
                </a:cubicBezTo>
                <a:cubicBezTo>
                  <a:pt x="1033166" y="490764"/>
                  <a:pt x="970862" y="316529"/>
                  <a:pt x="824220" y="244134"/>
                </a:cubicBezTo>
                <a:cubicBezTo>
                  <a:pt x="788095" y="226291"/>
                  <a:pt x="778833" y="197967"/>
                  <a:pt x="797602" y="171739"/>
                </a:cubicBezTo>
                <a:cubicBezTo>
                  <a:pt x="805061" y="161331"/>
                  <a:pt x="813946" y="154920"/>
                  <a:pt x="824293" y="152678"/>
                </a:cubicBezTo>
                <a:close/>
                <a:moveTo>
                  <a:pt x="516454" y="139942"/>
                </a:moveTo>
                <a:cubicBezTo>
                  <a:pt x="536726" y="136435"/>
                  <a:pt x="553371" y="144342"/>
                  <a:pt x="562915" y="162038"/>
                </a:cubicBezTo>
                <a:cubicBezTo>
                  <a:pt x="577150" y="188412"/>
                  <a:pt x="568131" y="212983"/>
                  <a:pt x="536638" y="229411"/>
                </a:cubicBezTo>
                <a:cubicBezTo>
                  <a:pt x="442841" y="278406"/>
                  <a:pt x="383317" y="353238"/>
                  <a:pt x="367424" y="458492"/>
                </a:cubicBezTo>
                <a:cubicBezTo>
                  <a:pt x="359770" y="509144"/>
                  <a:pt x="362061" y="560381"/>
                  <a:pt x="383219" y="608839"/>
                </a:cubicBezTo>
                <a:cubicBezTo>
                  <a:pt x="385803" y="614787"/>
                  <a:pt x="388094" y="620832"/>
                  <a:pt x="390142" y="626974"/>
                </a:cubicBezTo>
                <a:cubicBezTo>
                  <a:pt x="400331" y="657249"/>
                  <a:pt x="390727" y="681380"/>
                  <a:pt x="364694" y="691277"/>
                </a:cubicBezTo>
                <a:cubicBezTo>
                  <a:pt x="341098" y="700247"/>
                  <a:pt x="316138" y="688108"/>
                  <a:pt x="304536" y="660125"/>
                </a:cubicBezTo>
                <a:cubicBezTo>
                  <a:pt x="292738" y="631703"/>
                  <a:pt x="283231" y="602355"/>
                  <a:pt x="277479" y="572081"/>
                </a:cubicBezTo>
                <a:cubicBezTo>
                  <a:pt x="273286" y="549851"/>
                  <a:pt x="270264" y="527328"/>
                  <a:pt x="271434" y="504025"/>
                </a:cubicBezTo>
                <a:cubicBezTo>
                  <a:pt x="278551" y="343196"/>
                  <a:pt x="348850" y="221465"/>
                  <a:pt x="495102" y="147315"/>
                </a:cubicBezTo>
                <a:cubicBezTo>
                  <a:pt x="502537" y="143549"/>
                  <a:pt x="509697" y="141112"/>
                  <a:pt x="516454" y="139942"/>
                </a:cubicBezTo>
                <a:close/>
                <a:moveTo>
                  <a:pt x="884818" y="14628"/>
                </a:moveTo>
                <a:cubicBezTo>
                  <a:pt x="895275" y="11715"/>
                  <a:pt x="907243" y="12641"/>
                  <a:pt x="919138" y="17979"/>
                </a:cubicBezTo>
                <a:cubicBezTo>
                  <a:pt x="1017225" y="62099"/>
                  <a:pt x="1094983" y="129960"/>
                  <a:pt x="1152801" y="220295"/>
                </a:cubicBezTo>
                <a:cubicBezTo>
                  <a:pt x="1203648" y="299710"/>
                  <a:pt x="1242356" y="399454"/>
                  <a:pt x="1238261" y="520795"/>
                </a:cubicBezTo>
                <a:cubicBezTo>
                  <a:pt x="1241479" y="593043"/>
                  <a:pt x="1226561" y="666072"/>
                  <a:pt x="1194873" y="735688"/>
                </a:cubicBezTo>
                <a:cubicBezTo>
                  <a:pt x="1181272" y="765524"/>
                  <a:pt x="1159334" y="776980"/>
                  <a:pt x="1135835" y="768059"/>
                </a:cubicBezTo>
                <a:cubicBezTo>
                  <a:pt x="1106683" y="757041"/>
                  <a:pt x="1095811" y="733007"/>
                  <a:pt x="1109120" y="701563"/>
                </a:cubicBezTo>
                <a:cubicBezTo>
                  <a:pt x="1136031" y="638040"/>
                  <a:pt x="1153581" y="571934"/>
                  <a:pt x="1148170" y="503440"/>
                </a:cubicBezTo>
                <a:cubicBezTo>
                  <a:pt x="1134520" y="331252"/>
                  <a:pt x="1064074" y="192848"/>
                  <a:pt x="901539" y="113531"/>
                </a:cubicBezTo>
                <a:cubicBezTo>
                  <a:pt x="892131" y="108948"/>
                  <a:pt x="882917" y="103537"/>
                  <a:pt x="874336" y="97540"/>
                </a:cubicBezTo>
                <a:cubicBezTo>
                  <a:pt x="850400" y="80868"/>
                  <a:pt x="845427" y="58589"/>
                  <a:pt x="859565" y="34311"/>
                </a:cubicBezTo>
                <a:cubicBezTo>
                  <a:pt x="865415" y="24292"/>
                  <a:pt x="874361" y="17540"/>
                  <a:pt x="884818" y="14628"/>
                </a:cubicBezTo>
                <a:close/>
                <a:moveTo>
                  <a:pt x="458628" y="218"/>
                </a:moveTo>
                <a:cubicBezTo>
                  <a:pt x="481327" y="-1871"/>
                  <a:pt x="499124" y="11082"/>
                  <a:pt x="505048" y="35579"/>
                </a:cubicBezTo>
                <a:cubicBezTo>
                  <a:pt x="510654" y="58735"/>
                  <a:pt x="500075" y="74433"/>
                  <a:pt x="481404" y="86572"/>
                </a:cubicBezTo>
                <a:cubicBezTo>
                  <a:pt x="451568" y="105975"/>
                  <a:pt x="418271" y="118796"/>
                  <a:pt x="389216" y="140247"/>
                </a:cubicBezTo>
                <a:cubicBezTo>
                  <a:pt x="279283" y="221466"/>
                  <a:pt x="228484" y="333641"/>
                  <a:pt x="213274" y="465220"/>
                </a:cubicBezTo>
                <a:cubicBezTo>
                  <a:pt x="204548" y="540881"/>
                  <a:pt x="218490" y="613081"/>
                  <a:pt x="248375" y="682746"/>
                </a:cubicBezTo>
                <a:cubicBezTo>
                  <a:pt x="255005" y="698249"/>
                  <a:pt x="262269" y="714483"/>
                  <a:pt x="251056" y="731155"/>
                </a:cubicBezTo>
                <a:cubicBezTo>
                  <a:pt x="240623" y="746610"/>
                  <a:pt x="227363" y="758456"/>
                  <a:pt x="207424" y="757481"/>
                </a:cubicBezTo>
                <a:cubicBezTo>
                  <a:pt x="186461" y="756408"/>
                  <a:pt x="173494" y="743245"/>
                  <a:pt x="165352" y="725257"/>
                </a:cubicBezTo>
                <a:cubicBezTo>
                  <a:pt x="133567" y="654909"/>
                  <a:pt x="117333" y="581393"/>
                  <a:pt x="119039" y="503051"/>
                </a:cubicBezTo>
                <a:cubicBezTo>
                  <a:pt x="128984" y="277822"/>
                  <a:pt x="229069" y="109241"/>
                  <a:pt x="434554" y="7450"/>
                </a:cubicBezTo>
                <a:cubicBezTo>
                  <a:pt x="442951" y="3281"/>
                  <a:pt x="451062" y="914"/>
                  <a:pt x="458628" y="21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6F26A9-1CA8-4BDE-B375-A506A9843719}"/>
              </a:ext>
            </a:extLst>
          </p:cNvPr>
          <p:cNvSpPr txBox="1"/>
          <p:nvPr/>
        </p:nvSpPr>
        <p:spPr>
          <a:xfrm>
            <a:off x="1344284" y="2050412"/>
            <a:ext cx="4890559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SN" altLang="ko-KR" sz="4400" b="1" dirty="0">
                <a:solidFill>
                  <a:schemeClr val="bg1"/>
                </a:solidFill>
                <a:cs typeface="Arial" pitchFamily="34" charset="0"/>
              </a:rPr>
              <a:t>Développement du Chatbot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5AF195E-7B13-410F-9720-A7CFABFB4AFE}"/>
              </a:ext>
            </a:extLst>
          </p:cNvPr>
          <p:cNvSpPr txBox="1">
            <a:spLocks/>
          </p:cNvSpPr>
          <p:nvPr/>
        </p:nvSpPr>
        <p:spPr>
          <a:xfrm>
            <a:off x="1444628" y="3515284"/>
            <a:ext cx="3626840" cy="188722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fr-SN" sz="1500" dirty="0">
                <a:solidFill>
                  <a:schemeClr val="bg1">
                    <a:lumMod val="75000"/>
                  </a:schemeClr>
                </a:solidFill>
              </a:rPr>
              <a:t>Collecte et traitement des données</a:t>
            </a:r>
          </a:p>
          <a:p>
            <a:pPr marL="342900" indent="-342900"/>
            <a:r>
              <a:rPr lang="fr-SN" sz="1500" dirty="0">
                <a:solidFill>
                  <a:schemeClr val="bg1">
                    <a:lumMod val="75000"/>
                  </a:schemeClr>
                </a:solidFill>
              </a:rPr>
              <a:t>La modélisation du texte</a:t>
            </a:r>
          </a:p>
          <a:p>
            <a:pPr marL="342900" indent="-342900"/>
            <a:r>
              <a:rPr lang="fr-SN" sz="1500" dirty="0">
                <a:solidFill>
                  <a:schemeClr val="bg1">
                    <a:lumMod val="75000"/>
                  </a:schemeClr>
                </a:solidFill>
              </a:rPr>
              <a:t>Intent</a:t>
            </a:r>
          </a:p>
          <a:p>
            <a:pPr marL="342900" indent="-342900"/>
            <a:r>
              <a:rPr lang="fr-SN" sz="1500" dirty="0" err="1">
                <a:solidFill>
                  <a:schemeClr val="bg1">
                    <a:lumMod val="75000"/>
                  </a:schemeClr>
                </a:solidFill>
              </a:rPr>
              <a:t>Entity</a:t>
            </a:r>
            <a:r>
              <a:rPr lang="fr-SN" sz="15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SN" sz="1500" dirty="0" err="1">
                <a:solidFill>
                  <a:schemeClr val="bg1">
                    <a:lumMod val="75000"/>
                  </a:schemeClr>
                </a:solidFill>
              </a:rPr>
              <a:t>Detection</a:t>
            </a:r>
            <a:endParaRPr lang="fr-SN" sz="15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/>
            <a:r>
              <a:rPr lang="fr-SN" sz="1500" dirty="0">
                <a:solidFill>
                  <a:schemeClr val="bg1">
                    <a:lumMod val="75000"/>
                  </a:schemeClr>
                </a:solidFill>
              </a:rPr>
              <a:t>Gestion des réponses</a:t>
            </a:r>
          </a:p>
          <a:p>
            <a:pPr marL="342900" indent="-342900"/>
            <a:r>
              <a:rPr lang="fr-SN" sz="1500" dirty="0">
                <a:solidFill>
                  <a:schemeClr val="bg1">
                    <a:lumMod val="75000"/>
                  </a:schemeClr>
                </a:solidFill>
              </a:rPr>
              <a:t>Test de fonctionnement</a:t>
            </a:r>
          </a:p>
        </p:txBody>
      </p: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Collecte des données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198DF0-0117-4752-9CE2-2B364E5211C2}"/>
              </a:ext>
            </a:extLst>
          </p:cNvPr>
          <p:cNvGrpSpPr/>
          <p:nvPr/>
        </p:nvGrpSpPr>
        <p:grpSpPr>
          <a:xfrm>
            <a:off x="8377122" y="1400116"/>
            <a:ext cx="3119838" cy="4057767"/>
            <a:chOff x="3205460" y="-152942"/>
            <a:chExt cx="4954013" cy="693983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AB86228-AD07-4DAA-95B7-3347DF681C78}"/>
                </a:ext>
              </a:extLst>
            </p:cNvPr>
            <p:cNvGrpSpPr/>
            <p:nvPr/>
          </p:nvGrpSpPr>
          <p:grpSpPr>
            <a:xfrm flipH="1">
              <a:off x="6825287" y="1947591"/>
              <a:ext cx="1334186" cy="1766521"/>
              <a:chOff x="3338101" y="1929495"/>
              <a:chExt cx="1334186" cy="1766521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5DC95F1A-572E-420A-B4A2-0812A452C51F}"/>
                  </a:ext>
                </a:extLst>
              </p:cNvPr>
              <p:cNvSpPr/>
              <p:nvPr/>
            </p:nvSpPr>
            <p:spPr>
              <a:xfrm rot="18383935">
                <a:off x="3902226" y="3083432"/>
                <a:ext cx="776910" cy="448257"/>
              </a:xfrm>
              <a:custGeom>
                <a:avLst/>
                <a:gdLst>
                  <a:gd name="connsiteX0" fmla="*/ 776910 w 776910"/>
                  <a:gd name="connsiteY0" fmla="*/ 224129 h 448257"/>
                  <a:gd name="connsiteX1" fmla="*/ 388455 w 776910"/>
                  <a:gd name="connsiteY1" fmla="*/ 448257 h 448257"/>
                  <a:gd name="connsiteX2" fmla="*/ 0 w 776910"/>
                  <a:gd name="connsiteY2" fmla="*/ 224129 h 448257"/>
                  <a:gd name="connsiteX3" fmla="*/ 388455 w 776910"/>
                  <a:gd name="connsiteY3" fmla="*/ 0 h 448257"/>
                  <a:gd name="connsiteX4" fmla="*/ 776910 w 776910"/>
                  <a:gd name="connsiteY4" fmla="*/ 224129 h 448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6910" h="448257">
                    <a:moveTo>
                      <a:pt x="776910" y="224129"/>
                    </a:moveTo>
                    <a:cubicBezTo>
                      <a:pt x="776910" y="347911"/>
                      <a:pt x="602993" y="448257"/>
                      <a:pt x="388455" y="448257"/>
                    </a:cubicBezTo>
                    <a:cubicBezTo>
                      <a:pt x="173917" y="448257"/>
                      <a:pt x="0" y="347911"/>
                      <a:pt x="0" y="224129"/>
                    </a:cubicBezTo>
                    <a:cubicBezTo>
                      <a:pt x="0" y="100346"/>
                      <a:pt x="173917" y="0"/>
                      <a:pt x="388455" y="0"/>
                    </a:cubicBezTo>
                    <a:cubicBezTo>
                      <a:pt x="602993" y="0"/>
                      <a:pt x="776910" y="100346"/>
                      <a:pt x="776910" y="22412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42CEB3C-1F2B-4A2B-AB3F-F7336C396A11}"/>
                  </a:ext>
                </a:extLst>
              </p:cNvPr>
              <p:cNvSpPr/>
              <p:nvPr/>
            </p:nvSpPr>
            <p:spPr>
              <a:xfrm rot="20881829">
                <a:off x="3887835" y="3272999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EDDE9AE-FB3A-4C3B-A9D6-E94DE2B5CF74}"/>
                  </a:ext>
                </a:extLst>
              </p:cNvPr>
              <p:cNvSpPr/>
              <p:nvPr/>
            </p:nvSpPr>
            <p:spPr>
              <a:xfrm>
                <a:off x="4367191" y="2781496"/>
                <a:ext cx="305096" cy="404067"/>
              </a:xfrm>
              <a:custGeom>
                <a:avLst/>
                <a:gdLst>
                  <a:gd name="connsiteX0" fmla="*/ 305097 w 305096"/>
                  <a:gd name="connsiteY0" fmla="*/ 53051 h 404067"/>
                  <a:gd name="connsiteX1" fmla="*/ 143343 w 305096"/>
                  <a:gd name="connsiteY1" fmla="*/ 3694 h 404067"/>
                  <a:gd name="connsiteX2" fmla="*/ 4908 w 305096"/>
                  <a:gd name="connsiteY2" fmla="*/ 241212 h 404067"/>
                  <a:gd name="connsiteX3" fmla="*/ 169089 w 305096"/>
                  <a:gd name="connsiteY3" fmla="*/ 404068 h 404067"/>
                  <a:gd name="connsiteX4" fmla="*/ 305097 w 305096"/>
                  <a:gd name="connsiteY4" fmla="*/ 53051 h 40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096" h="404067">
                    <a:moveTo>
                      <a:pt x="305097" y="53051"/>
                    </a:moveTo>
                    <a:cubicBezTo>
                      <a:pt x="261845" y="11418"/>
                      <a:pt x="202631" y="-8884"/>
                      <a:pt x="143343" y="3694"/>
                    </a:cubicBezTo>
                    <a:cubicBezTo>
                      <a:pt x="43599" y="24879"/>
                      <a:pt x="-18410" y="131169"/>
                      <a:pt x="4908" y="241212"/>
                    </a:cubicBezTo>
                    <a:cubicBezTo>
                      <a:pt x="23592" y="329407"/>
                      <a:pt x="91485" y="393182"/>
                      <a:pt x="169089" y="404068"/>
                    </a:cubicBezTo>
                    <a:cubicBezTo>
                      <a:pt x="196673" y="279020"/>
                      <a:pt x="243014" y="160960"/>
                      <a:pt x="305097" y="5305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6EA3823-81ED-47E6-BB2E-0FF356351B4B}"/>
                  </a:ext>
                </a:extLst>
              </p:cNvPr>
              <p:cNvSpPr/>
              <p:nvPr/>
            </p:nvSpPr>
            <p:spPr>
              <a:xfrm rot="19799956">
                <a:off x="3581855" y="2718574"/>
                <a:ext cx="609925" cy="949754"/>
              </a:xfrm>
              <a:custGeom>
                <a:avLst/>
                <a:gdLst>
                  <a:gd name="connsiteX0" fmla="*/ 609926 w 609925"/>
                  <a:gd name="connsiteY0" fmla="*/ 474877 h 949754"/>
                  <a:gd name="connsiteX1" fmla="*/ 304963 w 609925"/>
                  <a:gd name="connsiteY1" fmla="*/ 949755 h 949754"/>
                  <a:gd name="connsiteX2" fmla="*/ 0 w 609925"/>
                  <a:gd name="connsiteY2" fmla="*/ 474877 h 949754"/>
                  <a:gd name="connsiteX3" fmla="*/ 304963 w 609925"/>
                  <a:gd name="connsiteY3" fmla="*/ 0 h 949754"/>
                  <a:gd name="connsiteX4" fmla="*/ 609926 w 609925"/>
                  <a:gd name="connsiteY4" fmla="*/ 474877 h 94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925" h="949754">
                    <a:moveTo>
                      <a:pt x="609926" y="474877"/>
                    </a:moveTo>
                    <a:cubicBezTo>
                      <a:pt x="609926" y="737145"/>
                      <a:pt x="473389" y="949755"/>
                      <a:pt x="304963" y="949755"/>
                    </a:cubicBezTo>
                    <a:cubicBezTo>
                      <a:pt x="136537" y="949755"/>
                      <a:pt x="0" y="737145"/>
                      <a:pt x="0" y="474877"/>
                    </a:cubicBezTo>
                    <a:cubicBezTo>
                      <a:pt x="0" y="212610"/>
                      <a:pt x="136537" y="0"/>
                      <a:pt x="304963" y="0"/>
                    </a:cubicBezTo>
                    <a:cubicBezTo>
                      <a:pt x="473389" y="0"/>
                      <a:pt x="609926" y="212610"/>
                      <a:pt x="609926" y="4748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4BFE88E-C26B-4107-BA82-75C4478F19B0}"/>
                  </a:ext>
                </a:extLst>
              </p:cNvPr>
              <p:cNvSpPr/>
              <p:nvPr/>
            </p:nvSpPr>
            <p:spPr>
              <a:xfrm rot="20881829">
                <a:off x="3428419" y="2577952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C464C99-9291-4869-ACC1-FFD3896E00FB}"/>
                  </a:ext>
                </a:extLst>
              </p:cNvPr>
              <p:cNvSpPr/>
              <p:nvPr/>
            </p:nvSpPr>
            <p:spPr>
              <a:xfrm>
                <a:off x="3338101" y="1929495"/>
                <a:ext cx="854444" cy="852091"/>
              </a:xfrm>
              <a:custGeom>
                <a:avLst/>
                <a:gdLst>
                  <a:gd name="connsiteX0" fmla="*/ 631786 w 854444"/>
                  <a:gd name="connsiteY0" fmla="*/ 564187 h 852091"/>
                  <a:gd name="connsiteX1" fmla="*/ 205667 w 854444"/>
                  <a:gd name="connsiteY1" fmla="*/ 348589 h 852091"/>
                  <a:gd name="connsiteX2" fmla="*/ 382058 w 854444"/>
                  <a:gd name="connsiteY2" fmla="*/ 0 h 852091"/>
                  <a:gd name="connsiteX3" fmla="*/ 0 w 854444"/>
                  <a:gd name="connsiteY3" fmla="*/ 424869 h 852091"/>
                  <a:gd name="connsiteX4" fmla="*/ 427222 w 854444"/>
                  <a:gd name="connsiteY4" fmla="*/ 852091 h 852091"/>
                  <a:gd name="connsiteX5" fmla="*/ 854445 w 854444"/>
                  <a:gd name="connsiteY5" fmla="*/ 424869 h 852091"/>
                  <a:gd name="connsiteX6" fmla="*/ 804131 w 854444"/>
                  <a:gd name="connsiteY6" fmla="*/ 223615 h 852091"/>
                  <a:gd name="connsiteX7" fmla="*/ 631786 w 854444"/>
                  <a:gd name="connsiteY7" fmla="*/ 564187 h 852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4444" h="852091">
                    <a:moveTo>
                      <a:pt x="631786" y="564187"/>
                    </a:moveTo>
                    <a:lnTo>
                      <a:pt x="205667" y="348589"/>
                    </a:lnTo>
                    <a:lnTo>
                      <a:pt x="382058" y="0"/>
                    </a:lnTo>
                    <a:cubicBezTo>
                      <a:pt x="167344" y="22582"/>
                      <a:pt x="0" y="204122"/>
                      <a:pt x="0" y="424869"/>
                    </a:cubicBezTo>
                    <a:cubicBezTo>
                      <a:pt x="0" y="660841"/>
                      <a:pt x="191250" y="852091"/>
                      <a:pt x="427222" y="852091"/>
                    </a:cubicBezTo>
                    <a:cubicBezTo>
                      <a:pt x="663195" y="852091"/>
                      <a:pt x="854445" y="660841"/>
                      <a:pt x="854445" y="424869"/>
                    </a:cubicBezTo>
                    <a:cubicBezTo>
                      <a:pt x="854445" y="352120"/>
                      <a:pt x="836203" y="283564"/>
                      <a:pt x="804131" y="223615"/>
                    </a:cubicBezTo>
                    <a:lnTo>
                      <a:pt x="631786" y="56418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49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233653-4A4A-469E-97FE-BEC4FB3FE8EC}"/>
                </a:ext>
              </a:extLst>
            </p:cNvPr>
            <p:cNvGrpSpPr/>
            <p:nvPr/>
          </p:nvGrpSpPr>
          <p:grpSpPr>
            <a:xfrm>
              <a:off x="3205460" y="4346095"/>
              <a:ext cx="2230125" cy="2104626"/>
              <a:chOff x="3205460" y="4346095"/>
              <a:chExt cx="2230125" cy="2104626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04ED95-8F4E-429B-938C-040A239FF0D0}"/>
                  </a:ext>
                </a:extLst>
              </p:cNvPr>
              <p:cNvSpPr/>
              <p:nvPr/>
            </p:nvSpPr>
            <p:spPr>
              <a:xfrm>
                <a:off x="3800768" y="5020806"/>
                <a:ext cx="1030920" cy="1365158"/>
              </a:xfrm>
              <a:custGeom>
                <a:avLst/>
                <a:gdLst>
                  <a:gd name="connsiteX0" fmla="*/ 0 w 1030920"/>
                  <a:gd name="connsiteY0" fmla="*/ 294925 h 1365158"/>
                  <a:gd name="connsiteX1" fmla="*/ 54727 w 1030920"/>
                  <a:gd name="connsiteY1" fmla="*/ 193121 h 1365158"/>
                  <a:gd name="connsiteX2" fmla="*/ 214641 w 1030920"/>
                  <a:gd name="connsiteY2" fmla="*/ 8345 h 1365158"/>
                  <a:gd name="connsiteX3" fmla="*/ 237370 w 1030920"/>
                  <a:gd name="connsiteY3" fmla="*/ 12464 h 1365158"/>
                  <a:gd name="connsiteX4" fmla="*/ 429282 w 1030920"/>
                  <a:gd name="connsiteY4" fmla="*/ 286171 h 1365158"/>
                  <a:gd name="connsiteX5" fmla="*/ 853930 w 1030920"/>
                  <a:gd name="connsiteY5" fmla="*/ 529868 h 1365158"/>
                  <a:gd name="connsiteX6" fmla="*/ 995896 w 1030920"/>
                  <a:gd name="connsiteY6" fmla="*/ 559806 h 1365158"/>
                  <a:gd name="connsiteX7" fmla="*/ 1011784 w 1030920"/>
                  <a:gd name="connsiteY7" fmla="*/ 577018 h 1365158"/>
                  <a:gd name="connsiteX8" fmla="*/ 1030321 w 1030920"/>
                  <a:gd name="connsiteY8" fmla="*/ 701478 h 1365158"/>
                  <a:gd name="connsiteX9" fmla="*/ 1023039 w 1030920"/>
                  <a:gd name="connsiteY9" fmla="*/ 738919 h 1365158"/>
                  <a:gd name="connsiteX10" fmla="*/ 776327 w 1030920"/>
                  <a:gd name="connsiteY10" fmla="*/ 1154298 h 1365158"/>
                  <a:gd name="connsiteX11" fmla="*/ 562421 w 1030920"/>
                  <a:gd name="connsiteY11" fmla="*/ 1354816 h 1365158"/>
                  <a:gd name="connsiteX12" fmla="*/ 531748 w 1030920"/>
                  <a:gd name="connsiteY12" fmla="*/ 1365114 h 1365158"/>
                  <a:gd name="connsiteX13" fmla="*/ 520052 w 1030920"/>
                  <a:gd name="connsiteY13" fmla="*/ 1192916 h 1365158"/>
                  <a:gd name="connsiteX14" fmla="*/ 435829 w 1030920"/>
                  <a:gd name="connsiteY14" fmla="*/ 762457 h 1365158"/>
                  <a:gd name="connsiteX15" fmla="*/ 331156 w 1030920"/>
                  <a:gd name="connsiteY15" fmla="*/ 460135 h 1365158"/>
                  <a:gd name="connsiteX16" fmla="*/ 119090 w 1030920"/>
                  <a:gd name="connsiteY16" fmla="*/ 259912 h 1365158"/>
                  <a:gd name="connsiteX17" fmla="*/ 13167 w 1030920"/>
                  <a:gd name="connsiteY17" fmla="*/ 285804 h 1365158"/>
                  <a:gd name="connsiteX18" fmla="*/ 0 w 1030920"/>
                  <a:gd name="connsiteY18" fmla="*/ 294925 h 1365158"/>
                  <a:gd name="connsiteX19" fmla="*/ 0 w 1030920"/>
                  <a:gd name="connsiteY19" fmla="*/ 294925 h 136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30920" h="1365158">
                    <a:moveTo>
                      <a:pt x="0" y="294925"/>
                    </a:moveTo>
                    <a:cubicBezTo>
                      <a:pt x="7429" y="255130"/>
                      <a:pt x="32218" y="224383"/>
                      <a:pt x="54727" y="193121"/>
                    </a:cubicBezTo>
                    <a:cubicBezTo>
                      <a:pt x="102539" y="126919"/>
                      <a:pt x="158884" y="67926"/>
                      <a:pt x="214641" y="8345"/>
                    </a:cubicBezTo>
                    <a:cubicBezTo>
                      <a:pt x="226263" y="-4160"/>
                      <a:pt x="230382" y="-2469"/>
                      <a:pt x="237370" y="12464"/>
                    </a:cubicBezTo>
                    <a:cubicBezTo>
                      <a:pt x="284815" y="115150"/>
                      <a:pt x="348663" y="207097"/>
                      <a:pt x="429282" y="286171"/>
                    </a:cubicBezTo>
                    <a:cubicBezTo>
                      <a:pt x="549402" y="404084"/>
                      <a:pt x="691441" y="485071"/>
                      <a:pt x="853930" y="529868"/>
                    </a:cubicBezTo>
                    <a:cubicBezTo>
                      <a:pt x="900713" y="542740"/>
                      <a:pt x="948157" y="552008"/>
                      <a:pt x="995896" y="559806"/>
                    </a:cubicBezTo>
                    <a:cubicBezTo>
                      <a:pt x="1007371" y="561645"/>
                      <a:pt x="1010387" y="566279"/>
                      <a:pt x="1011784" y="577018"/>
                    </a:cubicBezTo>
                    <a:cubicBezTo>
                      <a:pt x="1017301" y="618652"/>
                      <a:pt x="1023848" y="659991"/>
                      <a:pt x="1030321" y="701478"/>
                    </a:cubicBezTo>
                    <a:cubicBezTo>
                      <a:pt x="1032454" y="715086"/>
                      <a:pt x="1028629" y="727149"/>
                      <a:pt x="1023039" y="738919"/>
                    </a:cubicBezTo>
                    <a:cubicBezTo>
                      <a:pt x="953600" y="885004"/>
                      <a:pt x="874894" y="1025719"/>
                      <a:pt x="776327" y="1154298"/>
                    </a:cubicBezTo>
                    <a:cubicBezTo>
                      <a:pt x="716230" y="1232784"/>
                      <a:pt x="649366" y="1304797"/>
                      <a:pt x="562421" y="1354816"/>
                    </a:cubicBezTo>
                    <a:cubicBezTo>
                      <a:pt x="552859" y="1360333"/>
                      <a:pt x="543296" y="1365702"/>
                      <a:pt x="531748" y="1365114"/>
                    </a:cubicBezTo>
                    <a:cubicBezTo>
                      <a:pt x="536970" y="1307077"/>
                      <a:pt x="527702" y="1249849"/>
                      <a:pt x="520052" y="1192916"/>
                    </a:cubicBezTo>
                    <a:cubicBezTo>
                      <a:pt x="500339" y="1047787"/>
                      <a:pt x="472240" y="904349"/>
                      <a:pt x="435829" y="762457"/>
                    </a:cubicBezTo>
                    <a:cubicBezTo>
                      <a:pt x="409201" y="658814"/>
                      <a:pt x="381470" y="555540"/>
                      <a:pt x="331156" y="460135"/>
                    </a:cubicBezTo>
                    <a:cubicBezTo>
                      <a:pt x="283270" y="369144"/>
                      <a:pt x="213170" y="301839"/>
                      <a:pt x="119090" y="259912"/>
                    </a:cubicBezTo>
                    <a:cubicBezTo>
                      <a:pt x="73925" y="239830"/>
                      <a:pt x="42737" y="247407"/>
                      <a:pt x="13167" y="285804"/>
                    </a:cubicBezTo>
                    <a:cubicBezTo>
                      <a:pt x="9563" y="290217"/>
                      <a:pt x="7871" y="296984"/>
                      <a:pt x="0" y="294925"/>
                    </a:cubicBezTo>
                    <a:lnTo>
                      <a:pt x="0" y="29492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C0E78C2-0F2D-4423-929E-C787E5145EAD}"/>
                  </a:ext>
                </a:extLst>
              </p:cNvPr>
              <p:cNvSpPr/>
              <p:nvPr/>
            </p:nvSpPr>
            <p:spPr>
              <a:xfrm>
                <a:off x="4055172" y="4619930"/>
                <a:ext cx="769844" cy="942850"/>
              </a:xfrm>
              <a:custGeom>
                <a:avLst/>
                <a:gdLst>
                  <a:gd name="connsiteX0" fmla="*/ 734357 w 769844"/>
                  <a:gd name="connsiteY0" fmla="*/ 738244 h 942850"/>
                  <a:gd name="connsiteX1" fmla="*/ 766943 w 769844"/>
                  <a:gd name="connsiteY1" fmla="*/ 915739 h 942850"/>
                  <a:gd name="connsiteX2" fmla="*/ 743552 w 769844"/>
                  <a:gd name="connsiteY2" fmla="*/ 940160 h 942850"/>
                  <a:gd name="connsiteX3" fmla="*/ 319786 w 769844"/>
                  <a:gd name="connsiteY3" fmla="*/ 763107 h 942850"/>
                  <a:gd name="connsiteX4" fmla="*/ 107646 w 769844"/>
                  <a:gd name="connsiteY4" fmla="*/ 556998 h 942850"/>
                  <a:gd name="connsiteX5" fmla="*/ 3195 w 769844"/>
                  <a:gd name="connsiteY5" fmla="*/ 387522 h 942850"/>
                  <a:gd name="connsiteX6" fmla="*/ 7167 w 769844"/>
                  <a:gd name="connsiteY6" fmla="*/ 362439 h 942850"/>
                  <a:gd name="connsiteX7" fmla="*/ 395256 w 769844"/>
                  <a:gd name="connsiteY7" fmla="*/ 9215 h 942850"/>
                  <a:gd name="connsiteX8" fmla="*/ 435272 w 769844"/>
                  <a:gd name="connsiteY8" fmla="*/ 2374 h 942850"/>
                  <a:gd name="connsiteX9" fmla="*/ 505225 w 769844"/>
                  <a:gd name="connsiteY9" fmla="*/ 52688 h 942850"/>
                  <a:gd name="connsiteX10" fmla="*/ 609235 w 769844"/>
                  <a:gd name="connsiteY10" fmla="*/ 249086 h 942850"/>
                  <a:gd name="connsiteX11" fmla="*/ 631744 w 769844"/>
                  <a:gd name="connsiteY11" fmla="*/ 308815 h 942850"/>
                  <a:gd name="connsiteX12" fmla="*/ 734357 w 769844"/>
                  <a:gd name="connsiteY12" fmla="*/ 738244 h 942850"/>
                  <a:gd name="connsiteX13" fmla="*/ 734357 w 769844"/>
                  <a:gd name="connsiteY13" fmla="*/ 738244 h 942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9844" h="942850">
                    <a:moveTo>
                      <a:pt x="734357" y="738244"/>
                    </a:moveTo>
                    <a:cubicBezTo>
                      <a:pt x="745170" y="797384"/>
                      <a:pt x="755909" y="856598"/>
                      <a:pt x="766943" y="915739"/>
                    </a:cubicBezTo>
                    <a:cubicBezTo>
                      <a:pt x="772460" y="945529"/>
                      <a:pt x="772754" y="945456"/>
                      <a:pt x="743552" y="940160"/>
                    </a:cubicBezTo>
                    <a:cubicBezTo>
                      <a:pt x="589301" y="912208"/>
                      <a:pt x="447188" y="854906"/>
                      <a:pt x="319786" y="763107"/>
                    </a:cubicBezTo>
                    <a:cubicBezTo>
                      <a:pt x="239020" y="704849"/>
                      <a:pt x="166787" y="637397"/>
                      <a:pt x="107646" y="556998"/>
                    </a:cubicBezTo>
                    <a:cubicBezTo>
                      <a:pt x="68293" y="503448"/>
                      <a:pt x="32029" y="447765"/>
                      <a:pt x="3195" y="387522"/>
                    </a:cubicBezTo>
                    <a:cubicBezTo>
                      <a:pt x="-1734" y="377150"/>
                      <a:pt x="-1366" y="370898"/>
                      <a:pt x="7167" y="362439"/>
                    </a:cubicBezTo>
                    <a:cubicBezTo>
                      <a:pt x="131185" y="238715"/>
                      <a:pt x="261602" y="122126"/>
                      <a:pt x="395256" y="9215"/>
                    </a:cubicBezTo>
                    <a:cubicBezTo>
                      <a:pt x="407761" y="-1377"/>
                      <a:pt x="420928" y="-1598"/>
                      <a:pt x="435272" y="2374"/>
                    </a:cubicBezTo>
                    <a:cubicBezTo>
                      <a:pt x="464621" y="10539"/>
                      <a:pt x="486247" y="30032"/>
                      <a:pt x="505225" y="52688"/>
                    </a:cubicBezTo>
                    <a:cubicBezTo>
                      <a:pt x="553773" y="110724"/>
                      <a:pt x="582608" y="179280"/>
                      <a:pt x="609235" y="249086"/>
                    </a:cubicBezTo>
                    <a:cubicBezTo>
                      <a:pt x="616812" y="268947"/>
                      <a:pt x="624168" y="288881"/>
                      <a:pt x="631744" y="308815"/>
                    </a:cubicBezTo>
                    <a:cubicBezTo>
                      <a:pt x="673304" y="450193"/>
                      <a:pt x="705155" y="593851"/>
                      <a:pt x="734357" y="738244"/>
                    </a:cubicBezTo>
                    <a:lnTo>
                      <a:pt x="734357" y="738244"/>
                    </a:lnTo>
                    <a:close/>
                  </a:path>
                </a:pathLst>
              </a:custGeom>
              <a:gradFill flip="none" rotWithShape="1">
                <a:gsLst>
                  <a:gs pos="69000">
                    <a:schemeClr val="accent1"/>
                  </a:gs>
                  <a:gs pos="0">
                    <a:schemeClr val="bg1"/>
                  </a:gs>
                  <a:gs pos="100000">
                    <a:schemeClr val="accent1"/>
                  </a:gs>
                </a:gsLst>
                <a:lin ang="7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0FC2B3B4-6360-4249-A4A5-9665B26F55D4}"/>
                  </a:ext>
                </a:extLst>
              </p:cNvPr>
              <p:cNvSpPr/>
              <p:nvPr/>
            </p:nvSpPr>
            <p:spPr>
              <a:xfrm>
                <a:off x="3205460" y="5313407"/>
                <a:ext cx="1090868" cy="1137314"/>
              </a:xfrm>
              <a:custGeom>
                <a:avLst/>
                <a:gdLst>
                  <a:gd name="connsiteX0" fmla="*/ 969201 w 1090868"/>
                  <a:gd name="connsiteY0" fmla="*/ 424324 h 1137314"/>
                  <a:gd name="connsiteX1" fmla="*/ 860115 w 1090868"/>
                  <a:gd name="connsiteY1" fmla="*/ 170550 h 1137314"/>
                  <a:gd name="connsiteX2" fmla="*/ 758753 w 1090868"/>
                  <a:gd name="connsiteY2" fmla="*/ 54550 h 1137314"/>
                  <a:gd name="connsiteX3" fmla="*/ 759268 w 1090868"/>
                  <a:gd name="connsiteY3" fmla="*/ 54035 h 1137314"/>
                  <a:gd name="connsiteX4" fmla="*/ 610314 w 1090868"/>
                  <a:gd name="connsiteY4" fmla="*/ 5193 h 1137314"/>
                  <a:gd name="connsiteX5" fmla="*/ 178016 w 1090868"/>
                  <a:gd name="connsiteY5" fmla="*/ 46827 h 1137314"/>
                  <a:gd name="connsiteX6" fmla="*/ 889 w 1090868"/>
                  <a:gd name="connsiteY6" fmla="*/ 158266 h 1137314"/>
                  <a:gd name="connsiteX7" fmla="*/ 3096 w 1090868"/>
                  <a:gd name="connsiteY7" fmla="*/ 188425 h 1137314"/>
                  <a:gd name="connsiteX8" fmla="*/ 100633 w 1090868"/>
                  <a:gd name="connsiteY8" fmla="*/ 392694 h 1137314"/>
                  <a:gd name="connsiteX9" fmla="*/ 104532 w 1090868"/>
                  <a:gd name="connsiteY9" fmla="*/ 392694 h 1137314"/>
                  <a:gd name="connsiteX10" fmla="*/ 100633 w 1090868"/>
                  <a:gd name="connsiteY10" fmla="*/ 392694 h 1137314"/>
                  <a:gd name="connsiteX11" fmla="*/ 126158 w 1090868"/>
                  <a:gd name="connsiteY11" fmla="*/ 432489 h 1137314"/>
                  <a:gd name="connsiteX12" fmla="*/ 155434 w 1090868"/>
                  <a:gd name="connsiteY12" fmla="*/ 472357 h 1137314"/>
                  <a:gd name="connsiteX13" fmla="*/ 215309 w 1090868"/>
                  <a:gd name="connsiteY13" fmla="*/ 545547 h 1137314"/>
                  <a:gd name="connsiteX14" fmla="*/ 303652 w 1090868"/>
                  <a:gd name="connsiteY14" fmla="*/ 643011 h 1137314"/>
                  <a:gd name="connsiteX15" fmla="*/ 462316 w 1090868"/>
                  <a:gd name="connsiteY15" fmla="*/ 786374 h 1137314"/>
                  <a:gd name="connsiteX16" fmla="*/ 633631 w 1090868"/>
                  <a:gd name="connsiteY16" fmla="*/ 911349 h 1137314"/>
                  <a:gd name="connsiteX17" fmla="*/ 638266 w 1090868"/>
                  <a:gd name="connsiteY17" fmla="*/ 897667 h 1137314"/>
                  <a:gd name="connsiteX18" fmla="*/ 635103 w 1090868"/>
                  <a:gd name="connsiteY18" fmla="*/ 910466 h 1137314"/>
                  <a:gd name="connsiteX19" fmla="*/ 645621 w 1090868"/>
                  <a:gd name="connsiteY19" fmla="*/ 920470 h 1137314"/>
                  <a:gd name="connsiteX20" fmla="*/ 998845 w 1090868"/>
                  <a:gd name="connsiteY20" fmla="*/ 1134375 h 1137314"/>
                  <a:gd name="connsiteX21" fmla="*/ 1021648 w 1090868"/>
                  <a:gd name="connsiteY21" fmla="*/ 1133051 h 1137314"/>
                  <a:gd name="connsiteX22" fmla="*/ 1085349 w 1090868"/>
                  <a:gd name="connsiteY22" fmla="*/ 1069497 h 1137314"/>
                  <a:gd name="connsiteX23" fmla="*/ 1086673 w 1090868"/>
                  <a:gd name="connsiteY23" fmla="*/ 997632 h 1137314"/>
                  <a:gd name="connsiteX24" fmla="*/ 1063355 w 1090868"/>
                  <a:gd name="connsiteY24" fmla="*/ 824992 h 1137314"/>
                  <a:gd name="connsiteX25" fmla="*/ 1060560 w 1090868"/>
                  <a:gd name="connsiteY25" fmla="*/ 813811 h 1137314"/>
                  <a:gd name="connsiteX26" fmla="*/ 981412 w 1090868"/>
                  <a:gd name="connsiteY26" fmla="*/ 461323 h 1137314"/>
                  <a:gd name="connsiteX27" fmla="*/ 969422 w 1090868"/>
                  <a:gd name="connsiteY27" fmla="*/ 424177 h 1137314"/>
                  <a:gd name="connsiteX28" fmla="*/ 1058279 w 1090868"/>
                  <a:gd name="connsiteY28" fmla="*/ 811016 h 1137314"/>
                  <a:gd name="connsiteX29" fmla="*/ 1057691 w 1090868"/>
                  <a:gd name="connsiteY29" fmla="*/ 810648 h 1137314"/>
                  <a:gd name="connsiteX30" fmla="*/ 1058279 w 1090868"/>
                  <a:gd name="connsiteY30" fmla="*/ 811016 h 1137314"/>
                  <a:gd name="connsiteX31" fmla="*/ 1058279 w 1090868"/>
                  <a:gd name="connsiteY31" fmla="*/ 811016 h 1137314"/>
                  <a:gd name="connsiteX32" fmla="*/ 1056588 w 1090868"/>
                  <a:gd name="connsiteY32" fmla="*/ 810207 h 1137314"/>
                  <a:gd name="connsiteX33" fmla="*/ 1055631 w 1090868"/>
                  <a:gd name="connsiteY33" fmla="*/ 810207 h 1137314"/>
                  <a:gd name="connsiteX34" fmla="*/ 1056588 w 1090868"/>
                  <a:gd name="connsiteY34" fmla="*/ 810207 h 1137314"/>
                  <a:gd name="connsiteX35" fmla="*/ 1056588 w 1090868"/>
                  <a:gd name="connsiteY35" fmla="*/ 810207 h 1137314"/>
                  <a:gd name="connsiteX36" fmla="*/ 1024590 w 1090868"/>
                  <a:gd name="connsiteY36" fmla="*/ 644408 h 1137314"/>
                  <a:gd name="connsiteX37" fmla="*/ 1025693 w 1090868"/>
                  <a:gd name="connsiteY37" fmla="*/ 642937 h 1137314"/>
                  <a:gd name="connsiteX38" fmla="*/ 1024590 w 1090868"/>
                  <a:gd name="connsiteY38" fmla="*/ 644408 h 1137314"/>
                  <a:gd name="connsiteX39" fmla="*/ 1024590 w 1090868"/>
                  <a:gd name="connsiteY39" fmla="*/ 644408 h 1137314"/>
                  <a:gd name="connsiteX40" fmla="*/ 679678 w 1090868"/>
                  <a:gd name="connsiteY40" fmla="*/ 28364 h 1137314"/>
                  <a:gd name="connsiteX41" fmla="*/ 679899 w 1090868"/>
                  <a:gd name="connsiteY41" fmla="*/ 28290 h 1137314"/>
                  <a:gd name="connsiteX42" fmla="*/ 679678 w 1090868"/>
                  <a:gd name="connsiteY42" fmla="*/ 28364 h 1137314"/>
                  <a:gd name="connsiteX43" fmla="*/ 679678 w 1090868"/>
                  <a:gd name="connsiteY43" fmla="*/ 28364 h 113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090868" h="1137314">
                    <a:moveTo>
                      <a:pt x="969201" y="424324"/>
                    </a:moveTo>
                    <a:cubicBezTo>
                      <a:pt x="942205" y="335687"/>
                      <a:pt x="909105" y="249772"/>
                      <a:pt x="860115" y="170550"/>
                    </a:cubicBezTo>
                    <a:cubicBezTo>
                      <a:pt x="832531" y="126416"/>
                      <a:pt x="803917" y="83237"/>
                      <a:pt x="758753" y="54550"/>
                    </a:cubicBezTo>
                    <a:moveTo>
                      <a:pt x="759268" y="54035"/>
                    </a:moveTo>
                    <a:cubicBezTo>
                      <a:pt x="714618" y="26083"/>
                      <a:pt x="662540" y="11519"/>
                      <a:pt x="610314" y="5193"/>
                    </a:cubicBezTo>
                    <a:cubicBezTo>
                      <a:pt x="465699" y="-12314"/>
                      <a:pt x="319026" y="17698"/>
                      <a:pt x="178016" y="46827"/>
                    </a:cubicBezTo>
                    <a:cubicBezTo>
                      <a:pt x="102987" y="62421"/>
                      <a:pt x="45244" y="97728"/>
                      <a:pt x="889" y="158266"/>
                    </a:cubicBezTo>
                    <a:cubicBezTo>
                      <a:pt x="-1832" y="165916"/>
                      <a:pt x="2507" y="185924"/>
                      <a:pt x="3096" y="188425"/>
                    </a:cubicBezTo>
                    <a:cubicBezTo>
                      <a:pt x="22221" y="262939"/>
                      <a:pt x="58191" y="329287"/>
                      <a:pt x="100633" y="392694"/>
                    </a:cubicBezTo>
                    <a:cubicBezTo>
                      <a:pt x="102031" y="392841"/>
                      <a:pt x="103355" y="392841"/>
                      <a:pt x="104532" y="392694"/>
                    </a:cubicBezTo>
                    <a:cubicBezTo>
                      <a:pt x="103281" y="392768"/>
                      <a:pt x="101957" y="392768"/>
                      <a:pt x="100633" y="392694"/>
                    </a:cubicBezTo>
                    <a:cubicBezTo>
                      <a:pt x="105341" y="393135"/>
                      <a:pt x="122627" y="427413"/>
                      <a:pt x="126158" y="432489"/>
                    </a:cubicBezTo>
                    <a:cubicBezTo>
                      <a:pt x="135500" y="446097"/>
                      <a:pt x="145283" y="459337"/>
                      <a:pt x="155434" y="472357"/>
                    </a:cubicBezTo>
                    <a:cubicBezTo>
                      <a:pt x="174706" y="497220"/>
                      <a:pt x="194860" y="521567"/>
                      <a:pt x="215309" y="545547"/>
                    </a:cubicBezTo>
                    <a:cubicBezTo>
                      <a:pt x="243629" y="579016"/>
                      <a:pt x="273126" y="611528"/>
                      <a:pt x="303652" y="643011"/>
                    </a:cubicBezTo>
                    <a:cubicBezTo>
                      <a:pt x="353304" y="694207"/>
                      <a:pt x="406706" y="741651"/>
                      <a:pt x="462316" y="786374"/>
                    </a:cubicBezTo>
                    <a:cubicBezTo>
                      <a:pt x="516822" y="830215"/>
                      <a:pt x="573020" y="876335"/>
                      <a:pt x="633631" y="911349"/>
                    </a:cubicBezTo>
                    <a:cubicBezTo>
                      <a:pt x="633411" y="905758"/>
                      <a:pt x="635470" y="902448"/>
                      <a:pt x="638266" y="897667"/>
                    </a:cubicBezTo>
                    <a:cubicBezTo>
                      <a:pt x="633926" y="899726"/>
                      <a:pt x="632969" y="906053"/>
                      <a:pt x="635103" y="910466"/>
                    </a:cubicBezTo>
                    <a:cubicBezTo>
                      <a:pt x="637236" y="914879"/>
                      <a:pt x="641576" y="917748"/>
                      <a:pt x="645621" y="920470"/>
                    </a:cubicBezTo>
                    <a:cubicBezTo>
                      <a:pt x="760592" y="996676"/>
                      <a:pt x="877843" y="1068026"/>
                      <a:pt x="998845" y="1134375"/>
                    </a:cubicBezTo>
                    <a:cubicBezTo>
                      <a:pt x="1007819" y="1139304"/>
                      <a:pt x="1013998" y="1137465"/>
                      <a:pt x="1021648" y="1133051"/>
                    </a:cubicBezTo>
                    <a:cubicBezTo>
                      <a:pt x="1048643" y="1117604"/>
                      <a:pt x="1068724" y="1095316"/>
                      <a:pt x="1085349" y="1069497"/>
                    </a:cubicBezTo>
                    <a:cubicBezTo>
                      <a:pt x="1096382" y="1045665"/>
                      <a:pt x="1087629" y="1021832"/>
                      <a:pt x="1086673" y="997632"/>
                    </a:cubicBezTo>
                    <a:cubicBezTo>
                      <a:pt x="1084319" y="939227"/>
                      <a:pt x="1072770" y="882293"/>
                      <a:pt x="1063355" y="824992"/>
                    </a:cubicBezTo>
                    <a:cubicBezTo>
                      <a:pt x="1062546" y="819843"/>
                      <a:pt x="1061663" y="816239"/>
                      <a:pt x="1060560" y="813811"/>
                    </a:cubicBezTo>
                    <a:cubicBezTo>
                      <a:pt x="1037977" y="695236"/>
                      <a:pt x="1016940" y="576956"/>
                      <a:pt x="981412" y="461323"/>
                    </a:cubicBezTo>
                    <a:cubicBezTo>
                      <a:pt x="977587" y="448892"/>
                      <a:pt x="974056" y="436314"/>
                      <a:pt x="969422" y="424177"/>
                    </a:cubicBezTo>
                    <a:moveTo>
                      <a:pt x="1058279" y="811016"/>
                    </a:moveTo>
                    <a:cubicBezTo>
                      <a:pt x="1058132" y="810869"/>
                      <a:pt x="1057912" y="810722"/>
                      <a:pt x="1057691" y="810648"/>
                    </a:cubicBezTo>
                    <a:cubicBezTo>
                      <a:pt x="1057838" y="810648"/>
                      <a:pt x="1058132" y="810869"/>
                      <a:pt x="1058279" y="811016"/>
                    </a:cubicBezTo>
                    <a:lnTo>
                      <a:pt x="1058279" y="811016"/>
                    </a:lnTo>
                    <a:close/>
                    <a:moveTo>
                      <a:pt x="1056588" y="810207"/>
                    </a:moveTo>
                    <a:cubicBezTo>
                      <a:pt x="1056293" y="810207"/>
                      <a:pt x="1055999" y="810207"/>
                      <a:pt x="1055631" y="810207"/>
                    </a:cubicBezTo>
                    <a:cubicBezTo>
                      <a:pt x="1055926" y="810207"/>
                      <a:pt x="1056220" y="810207"/>
                      <a:pt x="1056588" y="810207"/>
                    </a:cubicBezTo>
                    <a:lnTo>
                      <a:pt x="1056588" y="810207"/>
                    </a:lnTo>
                    <a:close/>
                    <a:moveTo>
                      <a:pt x="1024590" y="644408"/>
                    </a:moveTo>
                    <a:cubicBezTo>
                      <a:pt x="1024958" y="643967"/>
                      <a:pt x="1025326" y="643452"/>
                      <a:pt x="1025693" y="642937"/>
                    </a:cubicBezTo>
                    <a:cubicBezTo>
                      <a:pt x="1025326" y="643452"/>
                      <a:pt x="1024958" y="643893"/>
                      <a:pt x="1024590" y="644408"/>
                    </a:cubicBezTo>
                    <a:lnTo>
                      <a:pt x="1024590" y="644408"/>
                    </a:lnTo>
                    <a:close/>
                    <a:moveTo>
                      <a:pt x="679678" y="28364"/>
                    </a:moveTo>
                    <a:cubicBezTo>
                      <a:pt x="679752" y="28364"/>
                      <a:pt x="679826" y="28290"/>
                      <a:pt x="679899" y="28290"/>
                    </a:cubicBezTo>
                    <a:cubicBezTo>
                      <a:pt x="679826" y="28290"/>
                      <a:pt x="679752" y="28364"/>
                      <a:pt x="679678" y="28364"/>
                    </a:cubicBezTo>
                    <a:lnTo>
                      <a:pt x="679678" y="283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8000">
                    <a:schemeClr val="bg1">
                      <a:lumMod val="85000"/>
                    </a:schemeClr>
                  </a:gs>
                  <a:gs pos="57528">
                    <a:schemeClr val="bg1">
                      <a:lumMod val="85000"/>
                    </a:schemeClr>
                  </a:gs>
                  <a:gs pos="74000">
                    <a:schemeClr val="tx1">
                      <a:lumMod val="50000"/>
                      <a:lumOff val="50000"/>
                    </a:schemeClr>
                  </a:gs>
                  <a:gs pos="34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B236466-42D4-4F24-9FDF-36C71E9A2248}"/>
                  </a:ext>
                </a:extLst>
              </p:cNvPr>
              <p:cNvSpPr/>
              <p:nvPr/>
            </p:nvSpPr>
            <p:spPr>
              <a:xfrm>
                <a:off x="3795692" y="5270297"/>
                <a:ext cx="538787" cy="1117431"/>
              </a:xfrm>
              <a:custGeom>
                <a:avLst/>
                <a:gdLst>
                  <a:gd name="connsiteX0" fmla="*/ 525422 w 538787"/>
                  <a:gd name="connsiteY0" fmla="*/ 943572 h 1117431"/>
                  <a:gd name="connsiteX1" fmla="*/ 440904 w 538787"/>
                  <a:gd name="connsiteY1" fmla="*/ 513187 h 1117431"/>
                  <a:gd name="connsiteX2" fmla="*/ 335937 w 538787"/>
                  <a:gd name="connsiteY2" fmla="*/ 210938 h 1117431"/>
                  <a:gd name="connsiteX3" fmla="*/ 123283 w 538787"/>
                  <a:gd name="connsiteY3" fmla="*/ 10789 h 1117431"/>
                  <a:gd name="connsiteX4" fmla="*/ 16992 w 538787"/>
                  <a:gd name="connsiteY4" fmla="*/ 36681 h 1117431"/>
                  <a:gd name="connsiteX5" fmla="*/ 3972 w 538787"/>
                  <a:gd name="connsiteY5" fmla="*/ 45728 h 1117431"/>
                  <a:gd name="connsiteX6" fmla="*/ 0 w 538787"/>
                  <a:gd name="connsiteY6" fmla="*/ 45655 h 1117431"/>
                  <a:gd name="connsiteX7" fmla="*/ 159179 w 538787"/>
                  <a:gd name="connsiteY7" fmla="*/ 91628 h 1117431"/>
                  <a:gd name="connsiteX8" fmla="*/ 269809 w 538787"/>
                  <a:gd name="connsiteY8" fmla="*/ 213292 h 1117431"/>
                  <a:gd name="connsiteX9" fmla="*/ 393533 w 538787"/>
                  <a:gd name="connsiteY9" fmla="*/ 512010 h 1117431"/>
                  <a:gd name="connsiteX10" fmla="*/ 469959 w 538787"/>
                  <a:gd name="connsiteY10" fmla="*/ 848830 h 1117431"/>
                  <a:gd name="connsiteX11" fmla="*/ 490114 w 538787"/>
                  <a:gd name="connsiteY11" fmla="*/ 982852 h 1117431"/>
                  <a:gd name="connsiteX12" fmla="*/ 495190 w 538787"/>
                  <a:gd name="connsiteY12" fmla="*/ 1112607 h 1117431"/>
                  <a:gd name="connsiteX13" fmla="*/ 537265 w 538787"/>
                  <a:gd name="connsiteY13" fmla="*/ 1115918 h 1117431"/>
                  <a:gd name="connsiteX14" fmla="*/ 525422 w 538787"/>
                  <a:gd name="connsiteY14" fmla="*/ 943572 h 1117431"/>
                  <a:gd name="connsiteX15" fmla="*/ 525422 w 538787"/>
                  <a:gd name="connsiteY15" fmla="*/ 943572 h 1117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38787" h="1117431">
                    <a:moveTo>
                      <a:pt x="525422" y="943572"/>
                    </a:moveTo>
                    <a:cubicBezTo>
                      <a:pt x="505635" y="798516"/>
                      <a:pt x="477462" y="655005"/>
                      <a:pt x="440904" y="513187"/>
                    </a:cubicBezTo>
                    <a:cubicBezTo>
                      <a:pt x="414203" y="409544"/>
                      <a:pt x="386398" y="306343"/>
                      <a:pt x="335937" y="210938"/>
                    </a:cubicBezTo>
                    <a:cubicBezTo>
                      <a:pt x="287904" y="119948"/>
                      <a:pt x="217583" y="52643"/>
                      <a:pt x="123283" y="10789"/>
                    </a:cubicBezTo>
                    <a:cubicBezTo>
                      <a:pt x="77971" y="-9293"/>
                      <a:pt x="46709" y="-1716"/>
                      <a:pt x="16992" y="36681"/>
                    </a:cubicBezTo>
                    <a:cubicBezTo>
                      <a:pt x="13608" y="41021"/>
                      <a:pt x="11843" y="47788"/>
                      <a:pt x="3972" y="45728"/>
                    </a:cubicBezTo>
                    <a:cubicBezTo>
                      <a:pt x="2648" y="45728"/>
                      <a:pt x="1251" y="45655"/>
                      <a:pt x="0" y="45655"/>
                    </a:cubicBezTo>
                    <a:cubicBezTo>
                      <a:pt x="55536" y="49553"/>
                      <a:pt x="110851" y="63456"/>
                      <a:pt x="159179" y="91628"/>
                    </a:cubicBezTo>
                    <a:cubicBezTo>
                      <a:pt x="208242" y="120169"/>
                      <a:pt x="240313" y="166142"/>
                      <a:pt x="269809" y="213292"/>
                    </a:cubicBezTo>
                    <a:cubicBezTo>
                      <a:pt x="326963" y="304578"/>
                      <a:pt x="364404" y="409029"/>
                      <a:pt x="393533" y="512010"/>
                    </a:cubicBezTo>
                    <a:cubicBezTo>
                      <a:pt x="424869" y="622861"/>
                      <a:pt x="450467" y="735331"/>
                      <a:pt x="469959" y="848830"/>
                    </a:cubicBezTo>
                    <a:cubicBezTo>
                      <a:pt x="477536" y="893332"/>
                      <a:pt x="484303" y="938055"/>
                      <a:pt x="490114" y="982852"/>
                    </a:cubicBezTo>
                    <a:cubicBezTo>
                      <a:pt x="494895" y="1019851"/>
                      <a:pt x="511740" y="1077006"/>
                      <a:pt x="495190" y="1112607"/>
                    </a:cubicBezTo>
                    <a:cubicBezTo>
                      <a:pt x="508798" y="1119375"/>
                      <a:pt x="522994" y="1117536"/>
                      <a:pt x="537265" y="1115918"/>
                    </a:cubicBezTo>
                    <a:cubicBezTo>
                      <a:pt x="542487" y="1057660"/>
                      <a:pt x="533219" y="1000506"/>
                      <a:pt x="525422" y="943572"/>
                    </a:cubicBezTo>
                    <a:lnTo>
                      <a:pt x="525422" y="943572"/>
                    </a:lnTo>
                    <a:close/>
                  </a:path>
                </a:pathLst>
              </a:custGeom>
              <a:solidFill>
                <a:srgbClr val="747576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56386BDA-D72C-4491-881E-AEF609AFD3A6}"/>
                  </a:ext>
                </a:extLst>
              </p:cNvPr>
              <p:cNvSpPr/>
              <p:nvPr/>
            </p:nvSpPr>
            <p:spPr>
              <a:xfrm>
                <a:off x="4759821" y="4346095"/>
                <a:ext cx="675764" cy="584414"/>
              </a:xfrm>
              <a:custGeom>
                <a:avLst/>
                <a:gdLst>
                  <a:gd name="connsiteX0" fmla="*/ 41919 w 675764"/>
                  <a:gd name="connsiteY0" fmla="*/ 0 h 584414"/>
                  <a:gd name="connsiteX1" fmla="*/ 38241 w 675764"/>
                  <a:gd name="connsiteY1" fmla="*/ 3972 h 584414"/>
                  <a:gd name="connsiteX2" fmla="*/ 188004 w 675764"/>
                  <a:gd name="connsiteY2" fmla="*/ 450834 h 584414"/>
                  <a:gd name="connsiteX3" fmla="*/ 653550 w 675764"/>
                  <a:gd name="connsiteY3" fmla="*/ 524318 h 584414"/>
                  <a:gd name="connsiteX4" fmla="*/ 675764 w 675764"/>
                  <a:gd name="connsiteY4" fmla="*/ 489084 h 584414"/>
                  <a:gd name="connsiteX5" fmla="*/ 41919 w 675764"/>
                  <a:gd name="connsiteY5" fmla="*/ 0 h 584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5764" h="584414">
                    <a:moveTo>
                      <a:pt x="41919" y="0"/>
                    </a:moveTo>
                    <a:cubicBezTo>
                      <a:pt x="40668" y="1324"/>
                      <a:pt x="39418" y="2575"/>
                      <a:pt x="38241" y="3972"/>
                    </a:cubicBezTo>
                    <a:cubicBezTo>
                      <a:pt x="-48998" y="107100"/>
                      <a:pt x="18086" y="307177"/>
                      <a:pt x="188004" y="450834"/>
                    </a:cubicBezTo>
                    <a:cubicBezTo>
                      <a:pt x="357922" y="594566"/>
                      <a:pt x="566311" y="627446"/>
                      <a:pt x="653550" y="524318"/>
                    </a:cubicBezTo>
                    <a:cubicBezTo>
                      <a:pt x="662598" y="513579"/>
                      <a:pt x="669954" y="501736"/>
                      <a:pt x="675764" y="489084"/>
                    </a:cubicBezTo>
                    <a:cubicBezTo>
                      <a:pt x="410442" y="406700"/>
                      <a:pt x="186312" y="230897"/>
                      <a:pt x="4191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7617D3A-6F4A-4B29-8AB2-5C553B57AC75}"/>
                  </a:ext>
                </a:extLst>
              </p:cNvPr>
              <p:cNvSpPr/>
              <p:nvPr/>
            </p:nvSpPr>
            <p:spPr>
              <a:xfrm>
                <a:off x="4664187" y="4696597"/>
                <a:ext cx="460396" cy="589049"/>
              </a:xfrm>
              <a:custGeom>
                <a:avLst/>
                <a:gdLst>
                  <a:gd name="connsiteX0" fmla="*/ 283638 w 460396"/>
                  <a:gd name="connsiteY0" fmla="*/ 100406 h 589049"/>
                  <a:gd name="connsiteX1" fmla="*/ 187792 w 460396"/>
                  <a:gd name="connsiteY1" fmla="*/ 0 h 589049"/>
                  <a:gd name="connsiteX2" fmla="*/ 0 w 460396"/>
                  <a:gd name="connsiteY2" fmla="*/ 171830 h 589049"/>
                  <a:gd name="connsiteX3" fmla="*/ 221 w 460396"/>
                  <a:gd name="connsiteY3" fmla="*/ 172493 h 589049"/>
                  <a:gd name="connsiteX4" fmla="*/ 22729 w 460396"/>
                  <a:gd name="connsiteY4" fmla="*/ 232221 h 589049"/>
                  <a:gd name="connsiteX5" fmla="*/ 110336 w 460396"/>
                  <a:gd name="connsiteY5" fmla="*/ 589049 h 589049"/>
                  <a:gd name="connsiteX6" fmla="*/ 460397 w 460396"/>
                  <a:gd name="connsiteY6" fmla="*/ 206182 h 589049"/>
                  <a:gd name="connsiteX7" fmla="*/ 283638 w 460396"/>
                  <a:gd name="connsiteY7" fmla="*/ 100406 h 58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0396" h="589049">
                    <a:moveTo>
                      <a:pt x="283638" y="100406"/>
                    </a:moveTo>
                    <a:cubicBezTo>
                      <a:pt x="246639" y="69071"/>
                      <a:pt x="214494" y="35087"/>
                      <a:pt x="187792" y="0"/>
                    </a:cubicBezTo>
                    <a:lnTo>
                      <a:pt x="0" y="171830"/>
                    </a:lnTo>
                    <a:cubicBezTo>
                      <a:pt x="74" y="172051"/>
                      <a:pt x="147" y="172272"/>
                      <a:pt x="221" y="172493"/>
                    </a:cubicBezTo>
                    <a:cubicBezTo>
                      <a:pt x="7797" y="192353"/>
                      <a:pt x="15153" y="212287"/>
                      <a:pt x="22729" y="232221"/>
                    </a:cubicBezTo>
                    <a:cubicBezTo>
                      <a:pt x="57301" y="349840"/>
                      <a:pt x="85106" y="469150"/>
                      <a:pt x="110336" y="589049"/>
                    </a:cubicBezTo>
                    <a:lnTo>
                      <a:pt x="460397" y="206182"/>
                    </a:lnTo>
                    <a:cubicBezTo>
                      <a:pt x="401109" y="183747"/>
                      <a:pt x="340277" y="148292"/>
                      <a:pt x="283638" y="100406"/>
                    </a:cubicBezTo>
                    <a:close/>
                  </a:path>
                </a:pathLst>
              </a:custGeom>
              <a:solidFill>
                <a:srgbClr val="BFBFBF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2E65758-08F6-4496-A50D-DF4600B2C818}"/>
                </a:ext>
              </a:extLst>
            </p:cNvPr>
            <p:cNvGrpSpPr/>
            <p:nvPr/>
          </p:nvGrpSpPr>
          <p:grpSpPr>
            <a:xfrm>
              <a:off x="5803843" y="4376759"/>
              <a:ext cx="1480388" cy="2410138"/>
              <a:chOff x="5803843" y="4376759"/>
              <a:chExt cx="1480388" cy="2410138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46DB70E-100A-4F3F-BFA9-5F497FEEC35C}"/>
                  </a:ext>
                </a:extLst>
              </p:cNvPr>
              <p:cNvSpPr/>
              <p:nvPr/>
            </p:nvSpPr>
            <p:spPr>
              <a:xfrm>
                <a:off x="5803843" y="5605791"/>
                <a:ext cx="1217634" cy="902297"/>
              </a:xfrm>
              <a:custGeom>
                <a:avLst/>
                <a:gdLst>
                  <a:gd name="connsiteX0" fmla="*/ 1166751 w 1217634"/>
                  <a:gd name="connsiteY0" fmla="*/ 521564 h 902297"/>
                  <a:gd name="connsiteX1" fmla="*/ 1199999 w 1217634"/>
                  <a:gd name="connsiteY1" fmla="*/ 410860 h 902297"/>
                  <a:gd name="connsiteX2" fmla="*/ 1217580 w 1217634"/>
                  <a:gd name="connsiteY2" fmla="*/ 167090 h 902297"/>
                  <a:gd name="connsiteX3" fmla="*/ 1198602 w 1217634"/>
                  <a:gd name="connsiteY3" fmla="*/ 153997 h 902297"/>
                  <a:gd name="connsiteX4" fmla="*/ 869358 w 1217634"/>
                  <a:gd name="connsiteY4" fmla="*/ 211813 h 902297"/>
                  <a:gd name="connsiteX5" fmla="*/ 396751 w 1217634"/>
                  <a:gd name="connsiteY5" fmla="*/ 83823 h 902297"/>
                  <a:gd name="connsiteX6" fmla="*/ 275160 w 1217634"/>
                  <a:gd name="connsiteY6" fmla="*/ 4602 h 902297"/>
                  <a:gd name="connsiteX7" fmla="*/ 251769 w 1217634"/>
                  <a:gd name="connsiteY7" fmla="*/ 5558 h 902297"/>
                  <a:gd name="connsiteX8" fmla="*/ 150627 w 1217634"/>
                  <a:gd name="connsiteY8" fmla="*/ 80439 h 902297"/>
                  <a:gd name="connsiteX9" fmla="*/ 129295 w 1217634"/>
                  <a:gd name="connsiteY9" fmla="*/ 112069 h 902297"/>
                  <a:gd name="connsiteX10" fmla="*/ 9985 w 1217634"/>
                  <a:gd name="connsiteY10" fmla="*/ 580263 h 902297"/>
                  <a:gd name="connsiteX11" fmla="*/ 19474 w 1217634"/>
                  <a:gd name="connsiteY11" fmla="*/ 873316 h 902297"/>
                  <a:gd name="connsiteX12" fmla="*/ 33891 w 1217634"/>
                  <a:gd name="connsiteY12" fmla="*/ 902298 h 902297"/>
                  <a:gd name="connsiteX13" fmla="*/ 163941 w 1217634"/>
                  <a:gd name="connsiteY13" fmla="*/ 788799 h 902297"/>
                  <a:gd name="connsiteX14" fmla="*/ 527904 w 1217634"/>
                  <a:gd name="connsiteY14" fmla="*/ 543999 h 902297"/>
                  <a:gd name="connsiteX15" fmla="*/ 815661 w 1217634"/>
                  <a:gd name="connsiteY15" fmla="*/ 404239 h 902297"/>
                  <a:gd name="connsiteX16" fmla="*/ 1107170 w 1217634"/>
                  <a:gd name="connsiteY16" fmla="*/ 412625 h 902297"/>
                  <a:gd name="connsiteX17" fmla="*/ 1163809 w 1217634"/>
                  <a:gd name="connsiteY17" fmla="*/ 505822 h 902297"/>
                  <a:gd name="connsiteX18" fmla="*/ 1166751 w 1217634"/>
                  <a:gd name="connsiteY18" fmla="*/ 521564 h 902297"/>
                  <a:gd name="connsiteX19" fmla="*/ 1166751 w 1217634"/>
                  <a:gd name="connsiteY19" fmla="*/ 521564 h 90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17634" h="902297">
                    <a:moveTo>
                      <a:pt x="1166751" y="521564"/>
                    </a:moveTo>
                    <a:cubicBezTo>
                      <a:pt x="1189627" y="488169"/>
                      <a:pt x="1193894" y="448889"/>
                      <a:pt x="1199999" y="410860"/>
                    </a:cubicBezTo>
                    <a:cubicBezTo>
                      <a:pt x="1212946" y="330241"/>
                      <a:pt x="1214858" y="248665"/>
                      <a:pt x="1217580" y="167090"/>
                    </a:cubicBezTo>
                    <a:cubicBezTo>
                      <a:pt x="1218168" y="150025"/>
                      <a:pt x="1214122" y="148333"/>
                      <a:pt x="1198602" y="153997"/>
                    </a:cubicBezTo>
                    <a:cubicBezTo>
                      <a:pt x="1092385" y="193056"/>
                      <a:pt x="982269" y="212916"/>
                      <a:pt x="869358" y="211813"/>
                    </a:cubicBezTo>
                    <a:cubicBezTo>
                      <a:pt x="701058" y="210268"/>
                      <a:pt x="543351" y="167090"/>
                      <a:pt x="396751" y="83823"/>
                    </a:cubicBezTo>
                    <a:cubicBezTo>
                      <a:pt x="354529" y="59843"/>
                      <a:pt x="314513" y="32847"/>
                      <a:pt x="275160" y="4602"/>
                    </a:cubicBezTo>
                    <a:cubicBezTo>
                      <a:pt x="265744" y="-2240"/>
                      <a:pt x="260375" y="-1063"/>
                      <a:pt x="251769" y="5558"/>
                    </a:cubicBezTo>
                    <a:cubicBezTo>
                      <a:pt x="218447" y="31082"/>
                      <a:pt x="184610" y="55724"/>
                      <a:pt x="150627" y="80439"/>
                    </a:cubicBezTo>
                    <a:cubicBezTo>
                      <a:pt x="139520" y="88531"/>
                      <a:pt x="133709" y="99785"/>
                      <a:pt x="129295" y="112069"/>
                    </a:cubicBezTo>
                    <a:cubicBezTo>
                      <a:pt x="75083" y="264480"/>
                      <a:pt x="31243" y="419613"/>
                      <a:pt x="9985" y="580263"/>
                    </a:cubicBezTo>
                    <a:cubicBezTo>
                      <a:pt x="-2961" y="678241"/>
                      <a:pt x="-6639" y="776441"/>
                      <a:pt x="19474" y="873316"/>
                    </a:cubicBezTo>
                    <a:cubicBezTo>
                      <a:pt x="22342" y="883982"/>
                      <a:pt x="25285" y="894501"/>
                      <a:pt x="33891" y="902298"/>
                    </a:cubicBezTo>
                    <a:cubicBezTo>
                      <a:pt x="71258" y="857575"/>
                      <a:pt x="118262" y="823665"/>
                      <a:pt x="163941" y="788799"/>
                    </a:cubicBezTo>
                    <a:cubicBezTo>
                      <a:pt x="280456" y="700162"/>
                      <a:pt x="401826" y="618586"/>
                      <a:pt x="527904" y="543999"/>
                    </a:cubicBezTo>
                    <a:cubicBezTo>
                      <a:pt x="619998" y="489493"/>
                      <a:pt x="712607" y="436164"/>
                      <a:pt x="815661" y="404239"/>
                    </a:cubicBezTo>
                    <a:cubicBezTo>
                      <a:pt x="913860" y="373787"/>
                      <a:pt x="1011030" y="375699"/>
                      <a:pt x="1107170" y="412625"/>
                    </a:cubicBezTo>
                    <a:cubicBezTo>
                      <a:pt x="1153290" y="430353"/>
                      <a:pt x="1169988" y="457790"/>
                      <a:pt x="1163809" y="505822"/>
                    </a:cubicBezTo>
                    <a:cubicBezTo>
                      <a:pt x="1163294" y="511487"/>
                      <a:pt x="1159690" y="517445"/>
                      <a:pt x="1166751" y="521564"/>
                    </a:cubicBezTo>
                    <a:lnTo>
                      <a:pt x="1166751" y="5215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8F6E1D4-B8CC-4AF2-A692-A1223B1FD3B9}"/>
                  </a:ext>
                </a:extLst>
              </p:cNvPr>
              <p:cNvSpPr/>
              <p:nvPr/>
            </p:nvSpPr>
            <p:spPr>
              <a:xfrm>
                <a:off x="6073853" y="5134554"/>
                <a:ext cx="947423" cy="648427"/>
              </a:xfrm>
              <a:custGeom>
                <a:avLst/>
                <a:gdLst>
                  <a:gd name="connsiteX0" fmla="*/ 167492 w 947423"/>
                  <a:gd name="connsiteY0" fmla="*/ 323721 h 648427"/>
                  <a:gd name="connsiteX1" fmla="*/ 18906 w 947423"/>
                  <a:gd name="connsiteY1" fmla="*/ 426187 h 648427"/>
                  <a:gd name="connsiteX2" fmla="*/ 18170 w 947423"/>
                  <a:gd name="connsiteY2" fmla="*/ 460024 h 648427"/>
                  <a:gd name="connsiteX3" fmla="*/ 443039 w 947423"/>
                  <a:gd name="connsiteY3" fmla="*/ 634502 h 648427"/>
                  <a:gd name="connsiteX4" fmla="*/ 738814 w 947423"/>
                  <a:gd name="connsiteY4" fmla="*/ 638768 h 648427"/>
                  <a:gd name="connsiteX5" fmla="*/ 932491 w 947423"/>
                  <a:gd name="connsiteY5" fmla="*/ 592795 h 648427"/>
                  <a:gd name="connsiteX6" fmla="*/ 947423 w 947423"/>
                  <a:gd name="connsiteY6" fmla="*/ 572273 h 648427"/>
                  <a:gd name="connsiteX7" fmla="*/ 922781 w 947423"/>
                  <a:gd name="connsiteY7" fmla="*/ 48028 h 648427"/>
                  <a:gd name="connsiteX8" fmla="*/ 899317 w 947423"/>
                  <a:gd name="connsiteY8" fmla="*/ 14927 h 648427"/>
                  <a:gd name="connsiteX9" fmla="*/ 814284 w 947423"/>
                  <a:gd name="connsiteY9" fmla="*/ 1024 h 648427"/>
                  <a:gd name="connsiteX10" fmla="*/ 601923 w 947423"/>
                  <a:gd name="connsiteY10" fmla="*/ 66343 h 648427"/>
                  <a:gd name="connsiteX11" fmla="*/ 543813 w 947423"/>
                  <a:gd name="connsiteY11" fmla="*/ 92677 h 648427"/>
                  <a:gd name="connsiteX12" fmla="*/ 167492 w 947423"/>
                  <a:gd name="connsiteY12" fmla="*/ 323721 h 648427"/>
                  <a:gd name="connsiteX13" fmla="*/ 167492 w 947423"/>
                  <a:gd name="connsiteY13" fmla="*/ 323721 h 64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47423" h="648427">
                    <a:moveTo>
                      <a:pt x="167492" y="323721"/>
                    </a:moveTo>
                    <a:cubicBezTo>
                      <a:pt x="117988" y="357926"/>
                      <a:pt x="68557" y="392130"/>
                      <a:pt x="18906" y="426187"/>
                    </a:cubicBezTo>
                    <a:cubicBezTo>
                      <a:pt x="-6104" y="443400"/>
                      <a:pt x="-6251" y="443105"/>
                      <a:pt x="18170" y="460024"/>
                    </a:cubicBezTo>
                    <a:cubicBezTo>
                      <a:pt x="147043" y="549323"/>
                      <a:pt x="287979" y="609345"/>
                      <a:pt x="443039" y="634502"/>
                    </a:cubicBezTo>
                    <a:cubicBezTo>
                      <a:pt x="541312" y="650391"/>
                      <a:pt x="640100" y="653848"/>
                      <a:pt x="738814" y="638768"/>
                    </a:cubicBezTo>
                    <a:cubicBezTo>
                      <a:pt x="804501" y="628691"/>
                      <a:pt x="869526" y="615009"/>
                      <a:pt x="932491" y="592795"/>
                    </a:cubicBezTo>
                    <a:cubicBezTo>
                      <a:pt x="943304" y="588970"/>
                      <a:pt x="947423" y="584262"/>
                      <a:pt x="947423" y="572273"/>
                    </a:cubicBezTo>
                    <a:cubicBezTo>
                      <a:pt x="947202" y="397132"/>
                      <a:pt x="937419" y="222506"/>
                      <a:pt x="922781" y="48028"/>
                    </a:cubicBezTo>
                    <a:cubicBezTo>
                      <a:pt x="921384" y="31698"/>
                      <a:pt x="912262" y="22209"/>
                      <a:pt x="899317" y="14927"/>
                    </a:cubicBezTo>
                    <a:cubicBezTo>
                      <a:pt x="872762" y="-79"/>
                      <a:pt x="843707" y="-1550"/>
                      <a:pt x="814284" y="1024"/>
                    </a:cubicBezTo>
                    <a:cubicBezTo>
                      <a:pt x="738961" y="7718"/>
                      <a:pt x="670038" y="35817"/>
                      <a:pt x="601923" y="66343"/>
                    </a:cubicBezTo>
                    <a:cubicBezTo>
                      <a:pt x="582504" y="75023"/>
                      <a:pt x="563232" y="83924"/>
                      <a:pt x="543813" y="92677"/>
                    </a:cubicBezTo>
                    <a:cubicBezTo>
                      <a:pt x="414425" y="163145"/>
                      <a:pt x="290260" y="242220"/>
                      <a:pt x="167492" y="323721"/>
                    </a:cubicBezTo>
                    <a:lnTo>
                      <a:pt x="167492" y="323721"/>
                    </a:lnTo>
                    <a:close/>
                  </a:path>
                </a:pathLst>
              </a:custGeom>
              <a:gradFill flip="none" rotWithShape="1">
                <a:gsLst>
                  <a:gs pos="69000">
                    <a:schemeClr val="accent1"/>
                  </a:gs>
                  <a:gs pos="0">
                    <a:schemeClr val="bg1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B10F6B16-C8CC-4EC3-9A35-AF2A494E424F}"/>
                  </a:ext>
                </a:extLst>
              </p:cNvPr>
              <p:cNvSpPr/>
              <p:nvPr/>
            </p:nvSpPr>
            <p:spPr>
              <a:xfrm>
                <a:off x="5863981" y="6043501"/>
                <a:ext cx="1420250" cy="743396"/>
              </a:xfrm>
              <a:custGeom>
                <a:avLst/>
                <a:gdLst>
                  <a:gd name="connsiteX0" fmla="*/ 954129 w 1420250"/>
                  <a:gd name="connsiteY0" fmla="*/ 5147 h 743396"/>
                  <a:gd name="connsiteX1" fmla="*/ 800394 w 1420250"/>
                  <a:gd name="connsiteY1" fmla="*/ 15519 h 743396"/>
                  <a:gd name="connsiteX2" fmla="*/ 543825 w 1420250"/>
                  <a:gd name="connsiteY2" fmla="*/ 117838 h 743396"/>
                  <a:gd name="connsiteX3" fmla="*/ 543678 w 1420250"/>
                  <a:gd name="connsiteY3" fmla="*/ 117691 h 743396"/>
                  <a:gd name="connsiteX4" fmla="*/ 508958 w 1420250"/>
                  <a:gd name="connsiteY4" fmla="*/ 135492 h 743396"/>
                  <a:gd name="connsiteX5" fmla="*/ 203768 w 1420250"/>
                  <a:gd name="connsiteY5" fmla="*/ 328801 h 743396"/>
                  <a:gd name="connsiteX6" fmla="*/ 193911 w 1420250"/>
                  <a:gd name="connsiteY6" fmla="*/ 334759 h 743396"/>
                  <a:gd name="connsiteX7" fmla="*/ 55329 w 1420250"/>
                  <a:gd name="connsiteY7" fmla="*/ 440388 h 743396"/>
                  <a:gd name="connsiteX8" fmla="*/ 5457 w 1420250"/>
                  <a:gd name="connsiteY8" fmla="*/ 492099 h 743396"/>
                  <a:gd name="connsiteX9" fmla="*/ 5604 w 1420250"/>
                  <a:gd name="connsiteY9" fmla="*/ 582060 h 743396"/>
                  <a:gd name="connsiteX10" fmla="*/ 20831 w 1420250"/>
                  <a:gd name="connsiteY10" fmla="*/ 599125 h 743396"/>
                  <a:gd name="connsiteX11" fmla="*/ 421793 w 1420250"/>
                  <a:gd name="connsiteY11" fmla="*/ 697619 h 743396"/>
                  <a:gd name="connsiteX12" fmla="*/ 436284 w 1420250"/>
                  <a:gd name="connsiteY12" fmla="*/ 697986 h 743396"/>
                  <a:gd name="connsiteX13" fmla="*/ 443125 w 1420250"/>
                  <a:gd name="connsiteY13" fmla="*/ 686732 h 743396"/>
                  <a:gd name="connsiteX14" fmla="*/ 436725 w 1420250"/>
                  <a:gd name="connsiteY14" fmla="*/ 699678 h 743396"/>
                  <a:gd name="connsiteX15" fmla="*/ 646217 w 1420250"/>
                  <a:gd name="connsiteY15" fmla="*/ 732411 h 743396"/>
                  <a:gd name="connsiteX16" fmla="*/ 859755 w 1420250"/>
                  <a:gd name="connsiteY16" fmla="*/ 743224 h 743396"/>
                  <a:gd name="connsiteX17" fmla="*/ 991129 w 1420250"/>
                  <a:gd name="connsiteY17" fmla="*/ 736751 h 743396"/>
                  <a:gd name="connsiteX18" fmla="*/ 1085209 w 1420250"/>
                  <a:gd name="connsiteY18" fmla="*/ 727336 h 743396"/>
                  <a:gd name="connsiteX19" fmla="*/ 1134124 w 1420250"/>
                  <a:gd name="connsiteY19" fmla="*/ 719760 h 743396"/>
                  <a:gd name="connsiteX20" fmla="*/ 1180392 w 1420250"/>
                  <a:gd name="connsiteY20" fmla="*/ 709682 h 743396"/>
                  <a:gd name="connsiteX21" fmla="*/ 1177597 w 1420250"/>
                  <a:gd name="connsiteY21" fmla="*/ 706887 h 743396"/>
                  <a:gd name="connsiteX22" fmla="*/ 1180392 w 1420250"/>
                  <a:gd name="connsiteY22" fmla="*/ 709682 h 743396"/>
                  <a:gd name="connsiteX23" fmla="*/ 1393783 w 1420250"/>
                  <a:gd name="connsiteY23" fmla="*/ 634212 h 743396"/>
                  <a:gd name="connsiteX24" fmla="*/ 1416659 w 1420250"/>
                  <a:gd name="connsiteY24" fmla="*/ 614425 h 743396"/>
                  <a:gd name="connsiteX25" fmla="*/ 1370171 w 1420250"/>
                  <a:gd name="connsiteY25" fmla="*/ 410524 h 743396"/>
                  <a:gd name="connsiteX26" fmla="*/ 1093962 w 1420250"/>
                  <a:gd name="connsiteY26" fmla="*/ 75395 h 743396"/>
                  <a:gd name="connsiteX27" fmla="*/ 954129 w 1420250"/>
                  <a:gd name="connsiteY27" fmla="*/ 4559 h 743396"/>
                  <a:gd name="connsiteX28" fmla="*/ 207446 w 1420250"/>
                  <a:gd name="connsiteY28" fmla="*/ 328286 h 743396"/>
                  <a:gd name="connsiteX29" fmla="*/ 208182 w 1420250"/>
                  <a:gd name="connsiteY29" fmla="*/ 328433 h 743396"/>
                  <a:gd name="connsiteX30" fmla="*/ 207446 w 1420250"/>
                  <a:gd name="connsiteY30" fmla="*/ 328286 h 743396"/>
                  <a:gd name="connsiteX31" fmla="*/ 207446 w 1420250"/>
                  <a:gd name="connsiteY31" fmla="*/ 328286 h 743396"/>
                  <a:gd name="connsiteX32" fmla="*/ 209138 w 1420250"/>
                  <a:gd name="connsiteY32" fmla="*/ 328948 h 743396"/>
                  <a:gd name="connsiteX33" fmla="*/ 209800 w 1420250"/>
                  <a:gd name="connsiteY33" fmla="*/ 329610 h 743396"/>
                  <a:gd name="connsiteX34" fmla="*/ 209138 w 1420250"/>
                  <a:gd name="connsiteY34" fmla="*/ 328948 h 743396"/>
                  <a:gd name="connsiteX35" fmla="*/ 209138 w 1420250"/>
                  <a:gd name="connsiteY35" fmla="*/ 328948 h 743396"/>
                  <a:gd name="connsiteX36" fmla="*/ 349044 w 1420250"/>
                  <a:gd name="connsiteY36" fmla="*/ 234353 h 743396"/>
                  <a:gd name="connsiteX37" fmla="*/ 349339 w 1420250"/>
                  <a:gd name="connsiteY37" fmla="*/ 232588 h 743396"/>
                  <a:gd name="connsiteX38" fmla="*/ 349044 w 1420250"/>
                  <a:gd name="connsiteY38" fmla="*/ 234353 h 743396"/>
                  <a:gd name="connsiteX39" fmla="*/ 349044 w 1420250"/>
                  <a:gd name="connsiteY39" fmla="*/ 234353 h 743396"/>
                  <a:gd name="connsiteX40" fmla="*/ 1028496 w 1420250"/>
                  <a:gd name="connsiteY40" fmla="*/ 42662 h 743396"/>
                  <a:gd name="connsiteX41" fmla="*/ 1028422 w 1420250"/>
                  <a:gd name="connsiteY41" fmla="*/ 42441 h 743396"/>
                  <a:gd name="connsiteX42" fmla="*/ 1028496 w 1420250"/>
                  <a:gd name="connsiteY42" fmla="*/ 42662 h 743396"/>
                  <a:gd name="connsiteX43" fmla="*/ 1028496 w 1420250"/>
                  <a:gd name="connsiteY43" fmla="*/ 42662 h 743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0250" h="743396">
                    <a:moveTo>
                      <a:pt x="954129" y="5147"/>
                    </a:moveTo>
                    <a:cubicBezTo>
                      <a:pt x="901903" y="-6548"/>
                      <a:pt x="851075" y="3750"/>
                      <a:pt x="800394" y="15519"/>
                    </a:cubicBezTo>
                    <a:cubicBezTo>
                      <a:pt x="709771" y="36924"/>
                      <a:pt x="625621" y="74292"/>
                      <a:pt x="543825" y="117838"/>
                    </a:cubicBezTo>
                    <a:moveTo>
                      <a:pt x="543678" y="117691"/>
                    </a:moveTo>
                    <a:cubicBezTo>
                      <a:pt x="531835" y="122987"/>
                      <a:pt x="520434" y="129386"/>
                      <a:pt x="508958" y="135492"/>
                    </a:cubicBezTo>
                    <a:cubicBezTo>
                      <a:pt x="402079" y="192131"/>
                      <a:pt x="303586" y="260907"/>
                      <a:pt x="203768" y="328801"/>
                    </a:cubicBezTo>
                    <a:cubicBezTo>
                      <a:pt x="201267" y="329757"/>
                      <a:pt x="198104" y="331743"/>
                      <a:pt x="193911" y="334759"/>
                    </a:cubicBezTo>
                    <a:cubicBezTo>
                      <a:pt x="146687" y="368596"/>
                      <a:pt x="98287" y="400740"/>
                      <a:pt x="55329" y="440388"/>
                    </a:cubicBezTo>
                    <a:cubicBezTo>
                      <a:pt x="37528" y="456791"/>
                      <a:pt x="14505" y="467384"/>
                      <a:pt x="5457" y="492099"/>
                    </a:cubicBezTo>
                    <a:cubicBezTo>
                      <a:pt x="-1016" y="522110"/>
                      <a:pt x="-2634" y="552048"/>
                      <a:pt x="5604" y="582060"/>
                    </a:cubicBezTo>
                    <a:cubicBezTo>
                      <a:pt x="7958" y="590592"/>
                      <a:pt x="10974" y="596257"/>
                      <a:pt x="20831" y="599125"/>
                    </a:cubicBezTo>
                    <a:cubicBezTo>
                      <a:pt x="153234" y="637743"/>
                      <a:pt x="286668" y="670255"/>
                      <a:pt x="421793" y="697619"/>
                    </a:cubicBezTo>
                    <a:cubicBezTo>
                      <a:pt x="426574" y="698575"/>
                      <a:pt x="431650" y="699605"/>
                      <a:pt x="436284" y="697986"/>
                    </a:cubicBezTo>
                    <a:cubicBezTo>
                      <a:pt x="440918" y="696368"/>
                      <a:pt x="444743" y="691293"/>
                      <a:pt x="443125" y="686732"/>
                    </a:cubicBezTo>
                    <a:cubicBezTo>
                      <a:pt x="441727" y="692028"/>
                      <a:pt x="440844" y="695853"/>
                      <a:pt x="436725" y="699678"/>
                    </a:cubicBezTo>
                    <a:cubicBezTo>
                      <a:pt x="504398" y="717773"/>
                      <a:pt x="576705" y="724835"/>
                      <a:pt x="646217" y="732411"/>
                    </a:cubicBezTo>
                    <a:cubicBezTo>
                      <a:pt x="717127" y="740062"/>
                      <a:pt x="788477" y="744328"/>
                      <a:pt x="859755" y="743224"/>
                    </a:cubicBezTo>
                    <a:cubicBezTo>
                      <a:pt x="903595" y="742562"/>
                      <a:pt x="947435" y="740429"/>
                      <a:pt x="991129" y="736751"/>
                    </a:cubicBezTo>
                    <a:cubicBezTo>
                      <a:pt x="1022538" y="734177"/>
                      <a:pt x="1054020" y="731308"/>
                      <a:pt x="1085209" y="727336"/>
                    </a:cubicBezTo>
                    <a:cubicBezTo>
                      <a:pt x="1101612" y="725276"/>
                      <a:pt x="1117868" y="722775"/>
                      <a:pt x="1134124" y="719760"/>
                    </a:cubicBezTo>
                    <a:cubicBezTo>
                      <a:pt x="1140230" y="718656"/>
                      <a:pt x="1176714" y="706666"/>
                      <a:pt x="1180392" y="709682"/>
                    </a:cubicBezTo>
                    <a:cubicBezTo>
                      <a:pt x="1179436" y="708800"/>
                      <a:pt x="1178406" y="707843"/>
                      <a:pt x="1177597" y="706887"/>
                    </a:cubicBezTo>
                    <a:cubicBezTo>
                      <a:pt x="1178332" y="707843"/>
                      <a:pt x="1179289" y="708800"/>
                      <a:pt x="1180392" y="709682"/>
                    </a:cubicBezTo>
                    <a:cubicBezTo>
                      <a:pt x="1255200" y="694897"/>
                      <a:pt x="1327581" y="673418"/>
                      <a:pt x="1393783" y="634212"/>
                    </a:cubicBezTo>
                    <a:cubicBezTo>
                      <a:pt x="1395990" y="632888"/>
                      <a:pt x="1413129" y="621781"/>
                      <a:pt x="1416659" y="614425"/>
                    </a:cubicBezTo>
                    <a:cubicBezTo>
                      <a:pt x="1428061" y="540279"/>
                      <a:pt x="1412245" y="474445"/>
                      <a:pt x="1370171" y="410524"/>
                    </a:cubicBezTo>
                    <a:cubicBezTo>
                      <a:pt x="1291023" y="290183"/>
                      <a:pt x="1208565" y="165209"/>
                      <a:pt x="1093962" y="75395"/>
                    </a:cubicBezTo>
                    <a:cubicBezTo>
                      <a:pt x="1052549" y="42883"/>
                      <a:pt x="1005472" y="16402"/>
                      <a:pt x="954129" y="4559"/>
                    </a:cubicBezTo>
                    <a:moveTo>
                      <a:pt x="207446" y="328286"/>
                    </a:moveTo>
                    <a:cubicBezTo>
                      <a:pt x="207667" y="328286"/>
                      <a:pt x="207961" y="328360"/>
                      <a:pt x="208182" y="328433"/>
                    </a:cubicBezTo>
                    <a:cubicBezTo>
                      <a:pt x="207887" y="328360"/>
                      <a:pt x="207667" y="328286"/>
                      <a:pt x="207446" y="328286"/>
                    </a:cubicBezTo>
                    <a:lnTo>
                      <a:pt x="207446" y="328286"/>
                    </a:lnTo>
                    <a:close/>
                    <a:moveTo>
                      <a:pt x="209138" y="328948"/>
                    </a:moveTo>
                    <a:cubicBezTo>
                      <a:pt x="209359" y="329169"/>
                      <a:pt x="209579" y="329389"/>
                      <a:pt x="209800" y="329610"/>
                    </a:cubicBezTo>
                    <a:cubicBezTo>
                      <a:pt x="209579" y="329389"/>
                      <a:pt x="209359" y="329169"/>
                      <a:pt x="209138" y="328948"/>
                    </a:cubicBezTo>
                    <a:lnTo>
                      <a:pt x="209138" y="328948"/>
                    </a:lnTo>
                    <a:close/>
                    <a:moveTo>
                      <a:pt x="349044" y="234353"/>
                    </a:moveTo>
                    <a:cubicBezTo>
                      <a:pt x="349118" y="233765"/>
                      <a:pt x="349118" y="233176"/>
                      <a:pt x="349339" y="232588"/>
                    </a:cubicBezTo>
                    <a:cubicBezTo>
                      <a:pt x="349192" y="233176"/>
                      <a:pt x="349118" y="233765"/>
                      <a:pt x="349044" y="234353"/>
                    </a:cubicBezTo>
                    <a:lnTo>
                      <a:pt x="349044" y="234353"/>
                    </a:lnTo>
                    <a:close/>
                    <a:moveTo>
                      <a:pt x="1028496" y="42662"/>
                    </a:moveTo>
                    <a:cubicBezTo>
                      <a:pt x="1028422" y="42588"/>
                      <a:pt x="1028422" y="42515"/>
                      <a:pt x="1028422" y="42441"/>
                    </a:cubicBezTo>
                    <a:cubicBezTo>
                      <a:pt x="1028496" y="42515"/>
                      <a:pt x="1028496" y="42588"/>
                      <a:pt x="1028496" y="42662"/>
                    </a:cubicBezTo>
                    <a:lnTo>
                      <a:pt x="1028496" y="4266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8000">
                    <a:schemeClr val="bg1">
                      <a:lumMod val="85000"/>
                    </a:schemeClr>
                  </a:gs>
                  <a:gs pos="57528">
                    <a:schemeClr val="bg1">
                      <a:lumMod val="85000"/>
                    </a:schemeClr>
                  </a:gs>
                  <a:gs pos="74000">
                    <a:schemeClr val="tx1">
                      <a:lumMod val="50000"/>
                      <a:lumOff val="50000"/>
                    </a:schemeClr>
                  </a:gs>
                  <a:gs pos="34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C0509582-021A-4611-8E62-A57C9AE7CD80}"/>
                  </a:ext>
                </a:extLst>
              </p:cNvPr>
              <p:cNvSpPr/>
              <p:nvPr/>
            </p:nvSpPr>
            <p:spPr>
              <a:xfrm>
                <a:off x="5837514" y="5989307"/>
                <a:ext cx="1136611" cy="545999"/>
              </a:xfrm>
              <a:custGeom>
                <a:avLst/>
                <a:gdLst>
                  <a:gd name="connsiteX0" fmla="*/ 130050 w 1136611"/>
                  <a:gd name="connsiteY0" fmla="*/ 405136 h 545999"/>
                  <a:gd name="connsiteX1" fmla="*/ 494160 w 1136611"/>
                  <a:gd name="connsiteY1" fmla="*/ 160557 h 545999"/>
                  <a:gd name="connsiteX2" fmla="*/ 782138 w 1136611"/>
                  <a:gd name="connsiteY2" fmla="*/ 21019 h 545999"/>
                  <a:gd name="connsiteX3" fmla="*/ 1074088 w 1136611"/>
                  <a:gd name="connsiteY3" fmla="*/ 29845 h 545999"/>
                  <a:gd name="connsiteX4" fmla="*/ 1130948 w 1136611"/>
                  <a:gd name="connsiteY4" fmla="*/ 123264 h 545999"/>
                  <a:gd name="connsiteX5" fmla="*/ 1133743 w 1136611"/>
                  <a:gd name="connsiteY5" fmla="*/ 138858 h 545999"/>
                  <a:gd name="connsiteX6" fmla="*/ 1136612 w 1136611"/>
                  <a:gd name="connsiteY6" fmla="*/ 141653 h 545999"/>
                  <a:gd name="connsiteX7" fmla="*/ 991556 w 1136611"/>
                  <a:gd name="connsiteY7" fmla="*/ 61622 h 545999"/>
                  <a:gd name="connsiteX8" fmla="*/ 827302 w 1136611"/>
                  <a:gd name="connsiteY8" fmla="*/ 69419 h 545999"/>
                  <a:gd name="connsiteX9" fmla="*/ 528585 w 1136611"/>
                  <a:gd name="connsiteY9" fmla="*/ 193217 h 545999"/>
                  <a:gd name="connsiteX10" fmla="*/ 236414 w 1136611"/>
                  <a:gd name="connsiteY10" fmla="*/ 377332 h 545999"/>
                  <a:gd name="connsiteX11" fmla="*/ 127402 w 1136611"/>
                  <a:gd name="connsiteY11" fmla="*/ 457877 h 545999"/>
                  <a:gd name="connsiteX12" fmla="*/ 32071 w 1136611"/>
                  <a:gd name="connsiteY12" fmla="*/ 545999 h 545999"/>
                  <a:gd name="connsiteX13" fmla="*/ 0 w 1136611"/>
                  <a:gd name="connsiteY13" fmla="*/ 518562 h 545999"/>
                  <a:gd name="connsiteX14" fmla="*/ 130050 w 1136611"/>
                  <a:gd name="connsiteY14" fmla="*/ 405136 h 545999"/>
                  <a:gd name="connsiteX15" fmla="*/ 130050 w 1136611"/>
                  <a:gd name="connsiteY15" fmla="*/ 405136 h 545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36611" h="545999">
                    <a:moveTo>
                      <a:pt x="130050" y="405136"/>
                    </a:moveTo>
                    <a:cubicBezTo>
                      <a:pt x="246639" y="316499"/>
                      <a:pt x="368009" y="235071"/>
                      <a:pt x="494160" y="160557"/>
                    </a:cubicBezTo>
                    <a:cubicBezTo>
                      <a:pt x="586327" y="106125"/>
                      <a:pt x="679010" y="52796"/>
                      <a:pt x="782138" y="21019"/>
                    </a:cubicBezTo>
                    <a:cubicBezTo>
                      <a:pt x="880411" y="-9287"/>
                      <a:pt x="977727" y="-7228"/>
                      <a:pt x="1074088" y="29845"/>
                    </a:cubicBezTo>
                    <a:cubicBezTo>
                      <a:pt x="1120355" y="47647"/>
                      <a:pt x="1137053" y="75157"/>
                      <a:pt x="1130948" y="123264"/>
                    </a:cubicBezTo>
                    <a:cubicBezTo>
                      <a:pt x="1130212" y="128780"/>
                      <a:pt x="1126755" y="134812"/>
                      <a:pt x="1133743" y="138858"/>
                    </a:cubicBezTo>
                    <a:cubicBezTo>
                      <a:pt x="1134699" y="139814"/>
                      <a:pt x="1135729" y="140697"/>
                      <a:pt x="1136612" y="141653"/>
                    </a:cubicBezTo>
                    <a:cubicBezTo>
                      <a:pt x="1094610" y="105169"/>
                      <a:pt x="1045621" y="75819"/>
                      <a:pt x="991556" y="61622"/>
                    </a:cubicBezTo>
                    <a:cubicBezTo>
                      <a:pt x="936682" y="47132"/>
                      <a:pt x="881514" y="56988"/>
                      <a:pt x="827302" y="69419"/>
                    </a:cubicBezTo>
                    <a:cubicBezTo>
                      <a:pt x="722335" y="93546"/>
                      <a:pt x="622003" y="140918"/>
                      <a:pt x="528585" y="193217"/>
                    </a:cubicBezTo>
                    <a:cubicBezTo>
                      <a:pt x="428032" y="249415"/>
                      <a:pt x="330494" y="310835"/>
                      <a:pt x="236414" y="377332"/>
                    </a:cubicBezTo>
                    <a:cubicBezTo>
                      <a:pt x="199562" y="403445"/>
                      <a:pt x="163151" y="430220"/>
                      <a:pt x="127402" y="457877"/>
                    </a:cubicBezTo>
                    <a:cubicBezTo>
                      <a:pt x="97905" y="480680"/>
                      <a:pt x="45532" y="509220"/>
                      <a:pt x="32071" y="545999"/>
                    </a:cubicBezTo>
                    <a:cubicBezTo>
                      <a:pt x="17654" y="541144"/>
                      <a:pt x="8900" y="529816"/>
                      <a:pt x="0" y="518562"/>
                    </a:cubicBezTo>
                    <a:cubicBezTo>
                      <a:pt x="37220" y="473766"/>
                      <a:pt x="84297" y="439929"/>
                      <a:pt x="130050" y="405136"/>
                    </a:cubicBezTo>
                    <a:lnTo>
                      <a:pt x="130050" y="405136"/>
                    </a:lnTo>
                    <a:close/>
                  </a:path>
                </a:pathLst>
              </a:custGeom>
              <a:solidFill>
                <a:srgbClr val="747576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3D0F12E-E53C-4113-818C-A8B7E3D9BB2B}"/>
                  </a:ext>
                </a:extLst>
              </p:cNvPr>
              <p:cNvSpPr/>
              <p:nvPr/>
            </p:nvSpPr>
            <p:spPr>
              <a:xfrm>
                <a:off x="6034869" y="4376759"/>
                <a:ext cx="699964" cy="568749"/>
              </a:xfrm>
              <a:custGeom>
                <a:avLst/>
                <a:gdLst>
                  <a:gd name="connsiteX0" fmla="*/ 659002 w 699964"/>
                  <a:gd name="connsiteY0" fmla="*/ 0 h 568749"/>
                  <a:gd name="connsiteX1" fmla="*/ 662680 w 699964"/>
                  <a:gd name="connsiteY1" fmla="*/ 3972 h 568749"/>
                  <a:gd name="connsiteX2" fmla="*/ 501221 w 699964"/>
                  <a:gd name="connsiteY2" fmla="*/ 442522 h 568749"/>
                  <a:gd name="connsiteX3" fmla="*/ 22141 w 699964"/>
                  <a:gd name="connsiteY3" fmla="*/ 506665 h 568749"/>
                  <a:gd name="connsiteX4" fmla="*/ 0 w 699964"/>
                  <a:gd name="connsiteY4" fmla="*/ 471431 h 568749"/>
                  <a:gd name="connsiteX5" fmla="*/ 659002 w 699964"/>
                  <a:gd name="connsiteY5" fmla="*/ 0 h 56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9964" h="568749">
                    <a:moveTo>
                      <a:pt x="659002" y="0"/>
                    </a:moveTo>
                    <a:cubicBezTo>
                      <a:pt x="660253" y="1324"/>
                      <a:pt x="661503" y="2648"/>
                      <a:pt x="662680" y="3972"/>
                    </a:cubicBezTo>
                    <a:cubicBezTo>
                      <a:pt x="750361" y="107320"/>
                      <a:pt x="678127" y="303719"/>
                      <a:pt x="501221" y="442522"/>
                    </a:cubicBezTo>
                    <a:cubicBezTo>
                      <a:pt x="324315" y="581325"/>
                      <a:pt x="109895" y="610087"/>
                      <a:pt x="22141" y="506665"/>
                    </a:cubicBezTo>
                    <a:cubicBezTo>
                      <a:pt x="13020" y="495925"/>
                      <a:pt x="5737" y="484082"/>
                      <a:pt x="0" y="471431"/>
                    </a:cubicBezTo>
                    <a:cubicBezTo>
                      <a:pt x="273781" y="394931"/>
                      <a:pt x="506885" y="225380"/>
                      <a:pt x="6590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5B8735F-2933-4A5A-9CA6-B97E6B739F5C}"/>
                  </a:ext>
                </a:extLst>
              </p:cNvPr>
              <p:cNvSpPr/>
              <p:nvPr/>
            </p:nvSpPr>
            <p:spPr>
              <a:xfrm>
                <a:off x="6266575" y="4700412"/>
                <a:ext cx="386471" cy="740357"/>
              </a:xfrm>
              <a:custGeom>
                <a:avLst/>
                <a:gdLst>
                  <a:gd name="connsiteX0" fmla="*/ 263263 w 386471"/>
                  <a:gd name="connsiteY0" fmla="*/ 123724 h 740357"/>
                  <a:gd name="connsiteX1" fmla="*/ 386472 w 386471"/>
                  <a:gd name="connsiteY1" fmla="*/ 0 h 740357"/>
                  <a:gd name="connsiteX2" fmla="*/ 373084 w 386471"/>
                  <a:gd name="connsiteY2" fmla="*/ 523362 h 740357"/>
                  <a:gd name="connsiteX3" fmla="*/ 372422 w 386471"/>
                  <a:gd name="connsiteY3" fmla="*/ 523656 h 740357"/>
                  <a:gd name="connsiteX4" fmla="*/ 314312 w 386471"/>
                  <a:gd name="connsiteY4" fmla="*/ 549990 h 740357"/>
                  <a:gd name="connsiteX5" fmla="*/ 0 w 386471"/>
                  <a:gd name="connsiteY5" fmla="*/ 740357 h 740357"/>
                  <a:gd name="connsiteX6" fmla="*/ 19566 w 386471"/>
                  <a:gd name="connsiteY6" fmla="*/ 238032 h 740357"/>
                  <a:gd name="connsiteX7" fmla="*/ 263263 w 386471"/>
                  <a:gd name="connsiteY7" fmla="*/ 123724 h 740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6471" h="740357">
                    <a:moveTo>
                      <a:pt x="263263" y="123724"/>
                    </a:moveTo>
                    <a:cubicBezTo>
                      <a:pt x="299012" y="90991"/>
                      <a:pt x="364110" y="35160"/>
                      <a:pt x="386472" y="0"/>
                    </a:cubicBezTo>
                    <a:lnTo>
                      <a:pt x="373084" y="523362"/>
                    </a:lnTo>
                    <a:cubicBezTo>
                      <a:pt x="372863" y="523436"/>
                      <a:pt x="372643" y="523583"/>
                      <a:pt x="372422" y="523656"/>
                    </a:cubicBezTo>
                    <a:cubicBezTo>
                      <a:pt x="353003" y="532336"/>
                      <a:pt x="333731" y="541237"/>
                      <a:pt x="314312" y="549990"/>
                    </a:cubicBezTo>
                    <a:cubicBezTo>
                      <a:pt x="206697" y="608689"/>
                      <a:pt x="102686" y="673346"/>
                      <a:pt x="0" y="740357"/>
                    </a:cubicBezTo>
                    <a:lnTo>
                      <a:pt x="19566" y="238032"/>
                    </a:lnTo>
                    <a:cubicBezTo>
                      <a:pt x="105702" y="207065"/>
                      <a:pt x="201916" y="179995"/>
                      <a:pt x="263263" y="123724"/>
                    </a:cubicBezTo>
                    <a:close/>
                  </a:path>
                </a:pathLst>
              </a:custGeom>
              <a:solidFill>
                <a:srgbClr val="BFBFBF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D4A335B-6D14-4A45-BEB4-14E385D4F9D9}"/>
                </a:ext>
              </a:extLst>
            </p:cNvPr>
            <p:cNvSpPr/>
            <p:nvPr/>
          </p:nvSpPr>
          <p:spPr>
            <a:xfrm>
              <a:off x="4507151" y="2718841"/>
              <a:ext cx="2490806" cy="1471298"/>
            </a:xfrm>
            <a:custGeom>
              <a:avLst/>
              <a:gdLst>
                <a:gd name="connsiteX0" fmla="*/ 1245403 w 2490806"/>
                <a:gd name="connsiteY0" fmla="*/ 943891 h 1471298"/>
                <a:gd name="connsiteX1" fmla="*/ 2250347 w 2490806"/>
                <a:gd name="connsiteY1" fmla="*/ 1471299 h 1471298"/>
                <a:gd name="connsiteX2" fmla="*/ 2490807 w 2490806"/>
                <a:gd name="connsiteY2" fmla="*/ 735649 h 1471298"/>
                <a:gd name="connsiteX3" fmla="*/ 2250347 w 2490806"/>
                <a:gd name="connsiteY3" fmla="*/ 0 h 1471298"/>
                <a:gd name="connsiteX4" fmla="*/ 1245403 w 2490806"/>
                <a:gd name="connsiteY4" fmla="*/ 527408 h 1471298"/>
                <a:gd name="connsiteX5" fmla="*/ 240460 w 2490806"/>
                <a:gd name="connsiteY5" fmla="*/ 0 h 1471298"/>
                <a:gd name="connsiteX6" fmla="*/ 0 w 2490806"/>
                <a:gd name="connsiteY6" fmla="*/ 735649 h 1471298"/>
                <a:gd name="connsiteX7" fmla="*/ 240460 w 2490806"/>
                <a:gd name="connsiteY7" fmla="*/ 1471299 h 1471298"/>
                <a:gd name="connsiteX8" fmla="*/ 1245403 w 2490806"/>
                <a:gd name="connsiteY8" fmla="*/ 943891 h 147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0806" h="1471298">
                  <a:moveTo>
                    <a:pt x="1245403" y="943891"/>
                  </a:moveTo>
                  <a:cubicBezTo>
                    <a:pt x="1662107" y="943891"/>
                    <a:pt x="2029968" y="1152647"/>
                    <a:pt x="2250347" y="1471299"/>
                  </a:cubicBezTo>
                  <a:cubicBezTo>
                    <a:pt x="2401508" y="1265190"/>
                    <a:pt x="2490807" y="1010828"/>
                    <a:pt x="2490807" y="735649"/>
                  </a:cubicBezTo>
                  <a:cubicBezTo>
                    <a:pt x="2490807" y="460471"/>
                    <a:pt x="2401508" y="206108"/>
                    <a:pt x="2250347" y="0"/>
                  </a:cubicBezTo>
                  <a:cubicBezTo>
                    <a:pt x="2029968" y="318651"/>
                    <a:pt x="1662107" y="527408"/>
                    <a:pt x="1245403" y="527408"/>
                  </a:cubicBezTo>
                  <a:cubicBezTo>
                    <a:pt x="828700" y="527408"/>
                    <a:pt x="460838" y="318651"/>
                    <a:pt x="240460" y="0"/>
                  </a:cubicBezTo>
                  <a:cubicBezTo>
                    <a:pt x="89299" y="206108"/>
                    <a:pt x="0" y="460471"/>
                    <a:pt x="0" y="735649"/>
                  </a:cubicBezTo>
                  <a:cubicBezTo>
                    <a:pt x="0" y="1010828"/>
                    <a:pt x="89299" y="1265190"/>
                    <a:pt x="240460" y="1471299"/>
                  </a:cubicBezTo>
                  <a:cubicBezTo>
                    <a:pt x="460838" y="1152647"/>
                    <a:pt x="828700" y="943891"/>
                    <a:pt x="1245403" y="943891"/>
                  </a:cubicBezTo>
                  <a:close/>
                </a:path>
              </a:pathLst>
            </a:custGeom>
            <a:solidFill>
              <a:srgbClr val="9E9E9F"/>
            </a:solidFill>
            <a:ln w="73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C4E1D61-1057-4219-90CA-B42D051BA45D}"/>
                </a:ext>
              </a:extLst>
            </p:cNvPr>
            <p:cNvGrpSpPr/>
            <p:nvPr/>
          </p:nvGrpSpPr>
          <p:grpSpPr>
            <a:xfrm>
              <a:off x="4509904" y="2718841"/>
              <a:ext cx="2490806" cy="2157048"/>
              <a:chOff x="4509904" y="2718841"/>
              <a:chExt cx="2490806" cy="2157048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BE7081E-3EEE-420C-B281-5D10217DB8FA}"/>
                  </a:ext>
                </a:extLst>
              </p:cNvPr>
              <p:cNvSpPr/>
              <p:nvPr/>
            </p:nvSpPr>
            <p:spPr>
              <a:xfrm>
                <a:off x="4759821" y="3715337"/>
                <a:ext cx="1993600" cy="1160552"/>
              </a:xfrm>
              <a:custGeom>
                <a:avLst/>
                <a:gdLst>
                  <a:gd name="connsiteX0" fmla="*/ 1052046 w 2104092"/>
                  <a:gd name="connsiteY0" fmla="*/ 0 h 1224874"/>
                  <a:gd name="connsiteX1" fmla="*/ 2081158 w 2104092"/>
                  <a:gd name="connsiteY1" fmla="*/ 605771 h 1224874"/>
                  <a:gd name="connsiteX2" fmla="*/ 2104092 w 2104092"/>
                  <a:gd name="connsiteY2" fmla="*/ 652856 h 1224874"/>
                  <a:gd name="connsiteX3" fmla="*/ 2087037 w 2104092"/>
                  <a:gd name="connsiteY3" fmla="*/ 680621 h 1224874"/>
                  <a:gd name="connsiteX4" fmla="*/ 1052046 w 2104092"/>
                  <a:gd name="connsiteY4" fmla="*/ 1224874 h 1224874"/>
                  <a:gd name="connsiteX5" fmla="*/ 17055 w 2104092"/>
                  <a:gd name="connsiteY5" fmla="*/ 680621 h 1224874"/>
                  <a:gd name="connsiteX6" fmla="*/ 0 w 2104092"/>
                  <a:gd name="connsiteY6" fmla="*/ 652856 h 1224874"/>
                  <a:gd name="connsiteX7" fmla="*/ 22934 w 2104092"/>
                  <a:gd name="connsiteY7" fmla="*/ 605771 h 1224874"/>
                  <a:gd name="connsiteX8" fmla="*/ 1052046 w 2104092"/>
                  <a:gd name="connsiteY8" fmla="*/ 0 h 122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04092" h="1224874">
                    <a:moveTo>
                      <a:pt x="1052046" y="0"/>
                    </a:moveTo>
                    <a:cubicBezTo>
                      <a:pt x="1496430" y="0"/>
                      <a:pt x="1882969" y="244947"/>
                      <a:pt x="2081158" y="605771"/>
                    </a:cubicBezTo>
                    <a:lnTo>
                      <a:pt x="2104092" y="652856"/>
                    </a:lnTo>
                    <a:lnTo>
                      <a:pt x="2087037" y="680621"/>
                    </a:lnTo>
                    <a:cubicBezTo>
                      <a:pt x="1862734" y="1008984"/>
                      <a:pt x="1482882" y="1224874"/>
                      <a:pt x="1052046" y="1224874"/>
                    </a:cubicBezTo>
                    <a:cubicBezTo>
                      <a:pt x="621210" y="1224874"/>
                      <a:pt x="241358" y="1008984"/>
                      <a:pt x="17055" y="680621"/>
                    </a:cubicBezTo>
                    <a:lnTo>
                      <a:pt x="0" y="652856"/>
                    </a:lnTo>
                    <a:lnTo>
                      <a:pt x="22934" y="605771"/>
                    </a:lnTo>
                    <a:cubicBezTo>
                      <a:pt x="221124" y="244947"/>
                      <a:pt x="607662" y="0"/>
                      <a:pt x="105204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73000">
                    <a:schemeClr val="accent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1CCC6F8-1AB2-47C4-9025-C66180A43DF7}"/>
                  </a:ext>
                </a:extLst>
              </p:cNvPr>
              <p:cNvSpPr/>
              <p:nvPr/>
            </p:nvSpPr>
            <p:spPr>
              <a:xfrm>
                <a:off x="4509904" y="2718841"/>
                <a:ext cx="2490806" cy="1471298"/>
              </a:xfrm>
              <a:custGeom>
                <a:avLst/>
                <a:gdLst>
                  <a:gd name="connsiteX0" fmla="*/ 1245403 w 2490806"/>
                  <a:gd name="connsiteY0" fmla="*/ 943891 h 1471298"/>
                  <a:gd name="connsiteX1" fmla="*/ 2250347 w 2490806"/>
                  <a:gd name="connsiteY1" fmla="*/ 1471299 h 1471298"/>
                  <a:gd name="connsiteX2" fmla="*/ 2490807 w 2490806"/>
                  <a:gd name="connsiteY2" fmla="*/ 735649 h 1471298"/>
                  <a:gd name="connsiteX3" fmla="*/ 2250347 w 2490806"/>
                  <a:gd name="connsiteY3" fmla="*/ 0 h 1471298"/>
                  <a:gd name="connsiteX4" fmla="*/ 1245403 w 2490806"/>
                  <a:gd name="connsiteY4" fmla="*/ 527408 h 1471298"/>
                  <a:gd name="connsiteX5" fmla="*/ 240460 w 2490806"/>
                  <a:gd name="connsiteY5" fmla="*/ 0 h 1471298"/>
                  <a:gd name="connsiteX6" fmla="*/ 0 w 2490806"/>
                  <a:gd name="connsiteY6" fmla="*/ 735649 h 1471298"/>
                  <a:gd name="connsiteX7" fmla="*/ 240460 w 2490806"/>
                  <a:gd name="connsiteY7" fmla="*/ 1471299 h 1471298"/>
                  <a:gd name="connsiteX8" fmla="*/ 1245403 w 2490806"/>
                  <a:gd name="connsiteY8" fmla="*/ 943891 h 147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0806" h="1471298">
                    <a:moveTo>
                      <a:pt x="1245403" y="943891"/>
                    </a:moveTo>
                    <a:cubicBezTo>
                      <a:pt x="1662107" y="943891"/>
                      <a:pt x="2029968" y="1152647"/>
                      <a:pt x="2250347" y="1471299"/>
                    </a:cubicBezTo>
                    <a:cubicBezTo>
                      <a:pt x="2401508" y="1265190"/>
                      <a:pt x="2490807" y="1010828"/>
                      <a:pt x="2490807" y="735649"/>
                    </a:cubicBezTo>
                    <a:cubicBezTo>
                      <a:pt x="2490807" y="460471"/>
                      <a:pt x="2401508" y="206108"/>
                      <a:pt x="2250347" y="0"/>
                    </a:cubicBezTo>
                    <a:cubicBezTo>
                      <a:pt x="2029968" y="318651"/>
                      <a:pt x="1662107" y="527408"/>
                      <a:pt x="1245403" y="527408"/>
                    </a:cubicBezTo>
                    <a:cubicBezTo>
                      <a:pt x="828700" y="527408"/>
                      <a:pt x="460838" y="318651"/>
                      <a:pt x="240460" y="0"/>
                    </a:cubicBezTo>
                    <a:cubicBezTo>
                      <a:pt x="89299" y="206108"/>
                      <a:pt x="0" y="460471"/>
                      <a:pt x="0" y="735649"/>
                    </a:cubicBezTo>
                    <a:cubicBezTo>
                      <a:pt x="0" y="1010828"/>
                      <a:pt x="89299" y="1265190"/>
                      <a:pt x="240460" y="1471299"/>
                    </a:cubicBezTo>
                    <a:cubicBezTo>
                      <a:pt x="460838" y="1152647"/>
                      <a:pt x="828700" y="943891"/>
                      <a:pt x="1245403" y="94389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A946840-F8F2-4C61-BA24-2C698343B705}"/>
                </a:ext>
              </a:extLst>
            </p:cNvPr>
            <p:cNvGrpSpPr/>
            <p:nvPr/>
          </p:nvGrpSpPr>
          <p:grpSpPr>
            <a:xfrm>
              <a:off x="3338101" y="1929495"/>
              <a:ext cx="1334186" cy="1766521"/>
              <a:chOff x="3338101" y="1929495"/>
              <a:chExt cx="1334186" cy="1766521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95DA2DE-FD74-47A6-BEA1-51FD10FE4811}"/>
                  </a:ext>
                </a:extLst>
              </p:cNvPr>
              <p:cNvSpPr/>
              <p:nvPr/>
            </p:nvSpPr>
            <p:spPr>
              <a:xfrm rot="18383935">
                <a:off x="3902226" y="3083432"/>
                <a:ext cx="776910" cy="448257"/>
              </a:xfrm>
              <a:custGeom>
                <a:avLst/>
                <a:gdLst>
                  <a:gd name="connsiteX0" fmla="*/ 776910 w 776910"/>
                  <a:gd name="connsiteY0" fmla="*/ 224129 h 448257"/>
                  <a:gd name="connsiteX1" fmla="*/ 388455 w 776910"/>
                  <a:gd name="connsiteY1" fmla="*/ 448257 h 448257"/>
                  <a:gd name="connsiteX2" fmla="*/ 0 w 776910"/>
                  <a:gd name="connsiteY2" fmla="*/ 224129 h 448257"/>
                  <a:gd name="connsiteX3" fmla="*/ 388455 w 776910"/>
                  <a:gd name="connsiteY3" fmla="*/ 0 h 448257"/>
                  <a:gd name="connsiteX4" fmla="*/ 776910 w 776910"/>
                  <a:gd name="connsiteY4" fmla="*/ 224129 h 448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6910" h="448257">
                    <a:moveTo>
                      <a:pt x="776910" y="224129"/>
                    </a:moveTo>
                    <a:cubicBezTo>
                      <a:pt x="776910" y="347911"/>
                      <a:pt x="602993" y="448257"/>
                      <a:pt x="388455" y="448257"/>
                    </a:cubicBezTo>
                    <a:cubicBezTo>
                      <a:pt x="173917" y="448257"/>
                      <a:pt x="0" y="347911"/>
                      <a:pt x="0" y="224129"/>
                    </a:cubicBezTo>
                    <a:cubicBezTo>
                      <a:pt x="0" y="100346"/>
                      <a:pt x="173917" y="0"/>
                      <a:pt x="388455" y="0"/>
                    </a:cubicBezTo>
                    <a:cubicBezTo>
                      <a:pt x="602993" y="0"/>
                      <a:pt x="776910" y="100346"/>
                      <a:pt x="776910" y="22412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7AD617A-E87D-43FE-BAB3-073F03205F94}"/>
                  </a:ext>
                </a:extLst>
              </p:cNvPr>
              <p:cNvSpPr/>
              <p:nvPr/>
            </p:nvSpPr>
            <p:spPr>
              <a:xfrm rot="20881829">
                <a:off x="3887835" y="3272999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1A011C4-347E-4EA4-80B6-04D751168A29}"/>
                  </a:ext>
                </a:extLst>
              </p:cNvPr>
              <p:cNvSpPr/>
              <p:nvPr/>
            </p:nvSpPr>
            <p:spPr>
              <a:xfrm>
                <a:off x="4367191" y="2781496"/>
                <a:ext cx="305096" cy="404067"/>
              </a:xfrm>
              <a:custGeom>
                <a:avLst/>
                <a:gdLst>
                  <a:gd name="connsiteX0" fmla="*/ 305097 w 305096"/>
                  <a:gd name="connsiteY0" fmla="*/ 53051 h 404067"/>
                  <a:gd name="connsiteX1" fmla="*/ 143343 w 305096"/>
                  <a:gd name="connsiteY1" fmla="*/ 3694 h 404067"/>
                  <a:gd name="connsiteX2" fmla="*/ 4908 w 305096"/>
                  <a:gd name="connsiteY2" fmla="*/ 241212 h 404067"/>
                  <a:gd name="connsiteX3" fmla="*/ 169089 w 305096"/>
                  <a:gd name="connsiteY3" fmla="*/ 404068 h 404067"/>
                  <a:gd name="connsiteX4" fmla="*/ 305097 w 305096"/>
                  <a:gd name="connsiteY4" fmla="*/ 53051 h 40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096" h="404067">
                    <a:moveTo>
                      <a:pt x="305097" y="53051"/>
                    </a:moveTo>
                    <a:cubicBezTo>
                      <a:pt x="261845" y="11418"/>
                      <a:pt x="202631" y="-8884"/>
                      <a:pt x="143343" y="3694"/>
                    </a:cubicBezTo>
                    <a:cubicBezTo>
                      <a:pt x="43599" y="24879"/>
                      <a:pt x="-18410" y="131169"/>
                      <a:pt x="4908" y="241212"/>
                    </a:cubicBezTo>
                    <a:cubicBezTo>
                      <a:pt x="23592" y="329407"/>
                      <a:pt x="91485" y="393182"/>
                      <a:pt x="169089" y="404068"/>
                    </a:cubicBezTo>
                    <a:cubicBezTo>
                      <a:pt x="196673" y="279020"/>
                      <a:pt x="243014" y="160960"/>
                      <a:pt x="305097" y="5305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C71DCE0-0936-4F1B-BF64-77FFF45F9101}"/>
                  </a:ext>
                </a:extLst>
              </p:cNvPr>
              <p:cNvSpPr/>
              <p:nvPr/>
            </p:nvSpPr>
            <p:spPr>
              <a:xfrm rot="19799956">
                <a:off x="3581855" y="2718574"/>
                <a:ext cx="609925" cy="949754"/>
              </a:xfrm>
              <a:custGeom>
                <a:avLst/>
                <a:gdLst>
                  <a:gd name="connsiteX0" fmla="*/ 609926 w 609925"/>
                  <a:gd name="connsiteY0" fmla="*/ 474877 h 949754"/>
                  <a:gd name="connsiteX1" fmla="*/ 304963 w 609925"/>
                  <a:gd name="connsiteY1" fmla="*/ 949755 h 949754"/>
                  <a:gd name="connsiteX2" fmla="*/ 0 w 609925"/>
                  <a:gd name="connsiteY2" fmla="*/ 474877 h 949754"/>
                  <a:gd name="connsiteX3" fmla="*/ 304963 w 609925"/>
                  <a:gd name="connsiteY3" fmla="*/ 0 h 949754"/>
                  <a:gd name="connsiteX4" fmla="*/ 609926 w 609925"/>
                  <a:gd name="connsiteY4" fmla="*/ 474877 h 94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925" h="949754">
                    <a:moveTo>
                      <a:pt x="609926" y="474877"/>
                    </a:moveTo>
                    <a:cubicBezTo>
                      <a:pt x="609926" y="737145"/>
                      <a:pt x="473389" y="949755"/>
                      <a:pt x="304963" y="949755"/>
                    </a:cubicBezTo>
                    <a:cubicBezTo>
                      <a:pt x="136537" y="949755"/>
                      <a:pt x="0" y="737145"/>
                      <a:pt x="0" y="474877"/>
                    </a:cubicBezTo>
                    <a:cubicBezTo>
                      <a:pt x="0" y="212610"/>
                      <a:pt x="136537" y="0"/>
                      <a:pt x="304963" y="0"/>
                    </a:cubicBezTo>
                    <a:cubicBezTo>
                      <a:pt x="473389" y="0"/>
                      <a:pt x="609926" y="212610"/>
                      <a:pt x="609926" y="4748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63C1B83E-CE9A-4E45-B01F-8BBE77831F08}"/>
                  </a:ext>
                </a:extLst>
              </p:cNvPr>
              <p:cNvSpPr/>
              <p:nvPr/>
            </p:nvSpPr>
            <p:spPr>
              <a:xfrm rot="20881829">
                <a:off x="3428419" y="2577952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D62612F-C590-453A-B60A-F71716A33065}"/>
                  </a:ext>
                </a:extLst>
              </p:cNvPr>
              <p:cNvSpPr/>
              <p:nvPr/>
            </p:nvSpPr>
            <p:spPr>
              <a:xfrm>
                <a:off x="3338101" y="1929495"/>
                <a:ext cx="854444" cy="852091"/>
              </a:xfrm>
              <a:custGeom>
                <a:avLst/>
                <a:gdLst>
                  <a:gd name="connsiteX0" fmla="*/ 631786 w 854444"/>
                  <a:gd name="connsiteY0" fmla="*/ 564187 h 852091"/>
                  <a:gd name="connsiteX1" fmla="*/ 205667 w 854444"/>
                  <a:gd name="connsiteY1" fmla="*/ 348589 h 852091"/>
                  <a:gd name="connsiteX2" fmla="*/ 382058 w 854444"/>
                  <a:gd name="connsiteY2" fmla="*/ 0 h 852091"/>
                  <a:gd name="connsiteX3" fmla="*/ 0 w 854444"/>
                  <a:gd name="connsiteY3" fmla="*/ 424869 h 852091"/>
                  <a:gd name="connsiteX4" fmla="*/ 427222 w 854444"/>
                  <a:gd name="connsiteY4" fmla="*/ 852091 h 852091"/>
                  <a:gd name="connsiteX5" fmla="*/ 854445 w 854444"/>
                  <a:gd name="connsiteY5" fmla="*/ 424869 h 852091"/>
                  <a:gd name="connsiteX6" fmla="*/ 804131 w 854444"/>
                  <a:gd name="connsiteY6" fmla="*/ 223615 h 852091"/>
                  <a:gd name="connsiteX7" fmla="*/ 631786 w 854444"/>
                  <a:gd name="connsiteY7" fmla="*/ 564187 h 852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4444" h="852091">
                    <a:moveTo>
                      <a:pt x="631786" y="564187"/>
                    </a:moveTo>
                    <a:lnTo>
                      <a:pt x="205667" y="348589"/>
                    </a:lnTo>
                    <a:lnTo>
                      <a:pt x="382058" y="0"/>
                    </a:lnTo>
                    <a:cubicBezTo>
                      <a:pt x="167344" y="22582"/>
                      <a:pt x="0" y="204122"/>
                      <a:pt x="0" y="424869"/>
                    </a:cubicBezTo>
                    <a:cubicBezTo>
                      <a:pt x="0" y="660841"/>
                      <a:pt x="191250" y="852091"/>
                      <a:pt x="427222" y="852091"/>
                    </a:cubicBezTo>
                    <a:cubicBezTo>
                      <a:pt x="663195" y="852091"/>
                      <a:pt x="854445" y="660841"/>
                      <a:pt x="854445" y="424869"/>
                    </a:cubicBezTo>
                    <a:cubicBezTo>
                      <a:pt x="854445" y="352120"/>
                      <a:pt x="836203" y="283564"/>
                      <a:pt x="804131" y="223615"/>
                    </a:cubicBezTo>
                    <a:lnTo>
                      <a:pt x="631786" y="56418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49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F748827-B050-43F4-B6EB-EC4C3C100F90}"/>
                </a:ext>
              </a:extLst>
            </p:cNvPr>
            <p:cNvGrpSpPr/>
            <p:nvPr/>
          </p:nvGrpSpPr>
          <p:grpSpPr>
            <a:xfrm>
              <a:off x="4536555" y="447122"/>
              <a:ext cx="2435666" cy="2694896"/>
              <a:chOff x="4536555" y="447122"/>
              <a:chExt cx="2435666" cy="2694896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D210141-D074-44E6-BB4A-2C676898B67D}"/>
                  </a:ext>
                </a:extLst>
              </p:cNvPr>
              <p:cNvSpPr/>
              <p:nvPr/>
            </p:nvSpPr>
            <p:spPr>
              <a:xfrm>
                <a:off x="4679129" y="973394"/>
                <a:ext cx="2168624" cy="2168624"/>
              </a:xfrm>
              <a:custGeom>
                <a:avLst/>
                <a:gdLst>
                  <a:gd name="connsiteX0" fmla="*/ 2168625 w 2168624"/>
                  <a:gd name="connsiteY0" fmla="*/ 1084312 h 2168624"/>
                  <a:gd name="connsiteX1" fmla="*/ 1084312 w 2168624"/>
                  <a:gd name="connsiteY1" fmla="*/ 2168625 h 2168624"/>
                  <a:gd name="connsiteX2" fmla="*/ 0 w 2168624"/>
                  <a:gd name="connsiteY2" fmla="*/ 1084312 h 2168624"/>
                  <a:gd name="connsiteX3" fmla="*/ 1084312 w 2168624"/>
                  <a:gd name="connsiteY3" fmla="*/ 0 h 2168624"/>
                  <a:gd name="connsiteX4" fmla="*/ 2168625 w 2168624"/>
                  <a:gd name="connsiteY4" fmla="*/ 1084312 h 216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8624" h="2168624">
                    <a:moveTo>
                      <a:pt x="2168625" y="1084312"/>
                    </a:moveTo>
                    <a:cubicBezTo>
                      <a:pt x="2168625" y="1683161"/>
                      <a:pt x="1683161" y="2168625"/>
                      <a:pt x="1084312" y="2168625"/>
                    </a:cubicBezTo>
                    <a:cubicBezTo>
                      <a:pt x="485463" y="2168625"/>
                      <a:pt x="0" y="1683161"/>
                      <a:pt x="0" y="1084312"/>
                    </a:cubicBezTo>
                    <a:cubicBezTo>
                      <a:pt x="0" y="485463"/>
                      <a:pt x="485463" y="0"/>
                      <a:pt x="1084312" y="0"/>
                    </a:cubicBezTo>
                    <a:cubicBezTo>
                      <a:pt x="1683161" y="0"/>
                      <a:pt x="2168625" y="485463"/>
                      <a:pt x="2168625" y="108431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D7FCA25-27BA-4EDC-9C50-C941A1D1530E}"/>
                  </a:ext>
                </a:extLst>
              </p:cNvPr>
              <p:cNvSpPr/>
              <p:nvPr/>
            </p:nvSpPr>
            <p:spPr>
              <a:xfrm>
                <a:off x="4536555" y="1340152"/>
                <a:ext cx="414001" cy="824874"/>
              </a:xfrm>
              <a:custGeom>
                <a:avLst/>
                <a:gdLst>
                  <a:gd name="connsiteX0" fmla="*/ 142501 w 414001"/>
                  <a:gd name="connsiteY0" fmla="*/ 717554 h 824874"/>
                  <a:gd name="connsiteX1" fmla="*/ 414002 w 414001"/>
                  <a:gd name="connsiteY1" fmla="*/ 0 h 824874"/>
                  <a:gd name="connsiteX2" fmla="*/ 80859 w 414001"/>
                  <a:gd name="connsiteY2" fmla="*/ 260100 h 824874"/>
                  <a:gd name="connsiteX3" fmla="*/ 134115 w 414001"/>
                  <a:gd name="connsiteY3" fmla="*/ 817666 h 824874"/>
                  <a:gd name="connsiteX4" fmla="*/ 147723 w 414001"/>
                  <a:gd name="connsiteY4" fmla="*/ 824875 h 824874"/>
                  <a:gd name="connsiteX5" fmla="*/ 142501 w 414001"/>
                  <a:gd name="connsiteY5" fmla="*/ 717554 h 82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001" h="824874">
                    <a:moveTo>
                      <a:pt x="142501" y="717554"/>
                    </a:moveTo>
                    <a:cubicBezTo>
                      <a:pt x="142501" y="442375"/>
                      <a:pt x="245040" y="191176"/>
                      <a:pt x="414002" y="0"/>
                    </a:cubicBezTo>
                    <a:cubicBezTo>
                      <a:pt x="291969" y="21552"/>
                      <a:pt x="164126" y="115853"/>
                      <a:pt x="80859" y="260100"/>
                    </a:cubicBezTo>
                    <a:cubicBezTo>
                      <a:pt x="-45145" y="478271"/>
                      <a:pt x="-21239" y="727926"/>
                      <a:pt x="134115" y="817666"/>
                    </a:cubicBezTo>
                    <a:cubicBezTo>
                      <a:pt x="138602" y="820241"/>
                      <a:pt x="143163" y="822668"/>
                      <a:pt x="147723" y="824875"/>
                    </a:cubicBezTo>
                    <a:cubicBezTo>
                      <a:pt x="144339" y="789567"/>
                      <a:pt x="142501" y="753745"/>
                      <a:pt x="142501" y="71755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6E36E9D-FAE1-4E65-AA7B-8638261B8B31}"/>
                  </a:ext>
                </a:extLst>
              </p:cNvPr>
              <p:cNvSpPr/>
              <p:nvPr/>
            </p:nvSpPr>
            <p:spPr>
              <a:xfrm>
                <a:off x="4873836" y="1365162"/>
                <a:ext cx="1779210" cy="1385089"/>
              </a:xfrm>
              <a:custGeom>
                <a:avLst/>
                <a:gdLst>
                  <a:gd name="connsiteX0" fmla="*/ 1779211 w 1779210"/>
                  <a:gd name="connsiteY0" fmla="*/ 692545 h 1385089"/>
                  <a:gd name="connsiteX1" fmla="*/ 889605 w 1779210"/>
                  <a:gd name="connsiteY1" fmla="*/ 1385089 h 1385089"/>
                  <a:gd name="connsiteX2" fmla="*/ 0 w 1779210"/>
                  <a:gd name="connsiteY2" fmla="*/ 692545 h 1385089"/>
                  <a:gd name="connsiteX3" fmla="*/ 889605 w 1779210"/>
                  <a:gd name="connsiteY3" fmla="*/ 0 h 1385089"/>
                  <a:gd name="connsiteX4" fmla="*/ 1779211 w 1779210"/>
                  <a:gd name="connsiteY4" fmla="*/ 692545 h 1385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9210" h="1385089">
                    <a:moveTo>
                      <a:pt x="1779211" y="692545"/>
                    </a:moveTo>
                    <a:cubicBezTo>
                      <a:pt x="1779211" y="1075026"/>
                      <a:pt x="1380921" y="1385089"/>
                      <a:pt x="889605" y="1385089"/>
                    </a:cubicBezTo>
                    <a:cubicBezTo>
                      <a:pt x="398290" y="1385089"/>
                      <a:pt x="0" y="1075026"/>
                      <a:pt x="0" y="692545"/>
                    </a:cubicBezTo>
                    <a:cubicBezTo>
                      <a:pt x="0" y="310063"/>
                      <a:pt x="398290" y="0"/>
                      <a:pt x="889605" y="0"/>
                    </a:cubicBezTo>
                    <a:cubicBezTo>
                      <a:pt x="1380921" y="0"/>
                      <a:pt x="1779211" y="310063"/>
                      <a:pt x="1779211" y="69254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54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F1DBF6A-E292-4CCC-A099-2B968E09B3C9}"/>
                  </a:ext>
                </a:extLst>
              </p:cNvPr>
              <p:cNvSpPr/>
              <p:nvPr/>
            </p:nvSpPr>
            <p:spPr>
              <a:xfrm>
                <a:off x="4945702" y="1432908"/>
                <a:ext cx="1635479" cy="1249596"/>
              </a:xfrm>
              <a:custGeom>
                <a:avLst/>
                <a:gdLst>
                  <a:gd name="connsiteX0" fmla="*/ 1635479 w 1635479"/>
                  <a:gd name="connsiteY0" fmla="*/ 624798 h 1249596"/>
                  <a:gd name="connsiteX1" fmla="*/ 817739 w 1635479"/>
                  <a:gd name="connsiteY1" fmla="*/ 1249596 h 1249596"/>
                  <a:gd name="connsiteX2" fmla="*/ 0 w 1635479"/>
                  <a:gd name="connsiteY2" fmla="*/ 624798 h 1249596"/>
                  <a:gd name="connsiteX3" fmla="*/ 817739 w 1635479"/>
                  <a:gd name="connsiteY3" fmla="*/ 0 h 1249596"/>
                  <a:gd name="connsiteX4" fmla="*/ 1635479 w 1635479"/>
                  <a:gd name="connsiteY4" fmla="*/ 624798 h 1249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479" h="1249596">
                    <a:moveTo>
                      <a:pt x="1635479" y="624798"/>
                    </a:moveTo>
                    <a:cubicBezTo>
                      <a:pt x="1635479" y="969865"/>
                      <a:pt x="1269365" y="1249596"/>
                      <a:pt x="817739" y="1249596"/>
                    </a:cubicBezTo>
                    <a:cubicBezTo>
                      <a:pt x="366114" y="1249596"/>
                      <a:pt x="0" y="969865"/>
                      <a:pt x="0" y="624798"/>
                    </a:cubicBezTo>
                    <a:cubicBezTo>
                      <a:pt x="0" y="279732"/>
                      <a:pt x="366114" y="0"/>
                      <a:pt x="817739" y="0"/>
                    </a:cubicBezTo>
                    <a:cubicBezTo>
                      <a:pt x="1269365" y="0"/>
                      <a:pt x="1635479" y="279732"/>
                      <a:pt x="1635479" y="6247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904ECAE-61E5-4298-A645-D8807ADBD066}"/>
                  </a:ext>
                </a:extLst>
              </p:cNvPr>
              <p:cNvSpPr/>
              <p:nvPr/>
            </p:nvSpPr>
            <p:spPr>
              <a:xfrm>
                <a:off x="5407644" y="1857042"/>
                <a:ext cx="220672" cy="405449"/>
              </a:xfrm>
              <a:custGeom>
                <a:avLst/>
                <a:gdLst>
                  <a:gd name="connsiteX0" fmla="*/ 113132 w 220672"/>
                  <a:gd name="connsiteY0" fmla="*/ 405449 h 405449"/>
                  <a:gd name="connsiteX1" fmla="*/ 107541 w 220672"/>
                  <a:gd name="connsiteY1" fmla="*/ 405449 h 405449"/>
                  <a:gd name="connsiteX2" fmla="*/ 0 w 220672"/>
                  <a:gd name="connsiteY2" fmla="*/ 297908 h 405449"/>
                  <a:gd name="connsiteX3" fmla="*/ 0 w 220672"/>
                  <a:gd name="connsiteY3" fmla="*/ 107541 h 405449"/>
                  <a:gd name="connsiteX4" fmla="*/ 107541 w 220672"/>
                  <a:gd name="connsiteY4" fmla="*/ 0 h 405449"/>
                  <a:gd name="connsiteX5" fmla="*/ 113132 w 220672"/>
                  <a:gd name="connsiteY5" fmla="*/ 0 h 405449"/>
                  <a:gd name="connsiteX6" fmla="*/ 220673 w 220672"/>
                  <a:gd name="connsiteY6" fmla="*/ 107541 h 405449"/>
                  <a:gd name="connsiteX7" fmla="*/ 220673 w 220672"/>
                  <a:gd name="connsiteY7" fmla="*/ 297908 h 405449"/>
                  <a:gd name="connsiteX8" fmla="*/ 113132 w 220672"/>
                  <a:gd name="connsiteY8" fmla="*/ 405449 h 405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0672" h="405449">
                    <a:moveTo>
                      <a:pt x="113132" y="405449"/>
                    </a:moveTo>
                    <a:lnTo>
                      <a:pt x="107541" y="405449"/>
                    </a:lnTo>
                    <a:cubicBezTo>
                      <a:pt x="48107" y="405449"/>
                      <a:pt x="0" y="357269"/>
                      <a:pt x="0" y="297908"/>
                    </a:cubicBezTo>
                    <a:lnTo>
                      <a:pt x="0" y="107541"/>
                    </a:lnTo>
                    <a:cubicBezTo>
                      <a:pt x="0" y="48107"/>
                      <a:pt x="48180" y="0"/>
                      <a:pt x="107541" y="0"/>
                    </a:cubicBezTo>
                    <a:lnTo>
                      <a:pt x="113132" y="0"/>
                    </a:lnTo>
                    <a:cubicBezTo>
                      <a:pt x="172566" y="0"/>
                      <a:pt x="220673" y="48180"/>
                      <a:pt x="220673" y="107541"/>
                    </a:cubicBezTo>
                    <a:lnTo>
                      <a:pt x="220673" y="297908"/>
                    </a:lnTo>
                    <a:cubicBezTo>
                      <a:pt x="220673" y="357343"/>
                      <a:pt x="172493" y="405449"/>
                      <a:pt x="113132" y="4054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52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AC73B41-352E-4B39-BF99-AA238B2BD795}"/>
                  </a:ext>
                </a:extLst>
              </p:cNvPr>
              <p:cNvSpPr/>
              <p:nvPr/>
            </p:nvSpPr>
            <p:spPr>
              <a:xfrm>
                <a:off x="5898567" y="1852922"/>
                <a:ext cx="220672" cy="405449"/>
              </a:xfrm>
              <a:custGeom>
                <a:avLst/>
                <a:gdLst>
                  <a:gd name="connsiteX0" fmla="*/ 113132 w 220672"/>
                  <a:gd name="connsiteY0" fmla="*/ 405449 h 405449"/>
                  <a:gd name="connsiteX1" fmla="*/ 107541 w 220672"/>
                  <a:gd name="connsiteY1" fmla="*/ 405449 h 405449"/>
                  <a:gd name="connsiteX2" fmla="*/ 0 w 220672"/>
                  <a:gd name="connsiteY2" fmla="*/ 297908 h 405449"/>
                  <a:gd name="connsiteX3" fmla="*/ 0 w 220672"/>
                  <a:gd name="connsiteY3" fmla="*/ 107541 h 405449"/>
                  <a:gd name="connsiteX4" fmla="*/ 107541 w 220672"/>
                  <a:gd name="connsiteY4" fmla="*/ 0 h 405449"/>
                  <a:gd name="connsiteX5" fmla="*/ 113132 w 220672"/>
                  <a:gd name="connsiteY5" fmla="*/ 0 h 405449"/>
                  <a:gd name="connsiteX6" fmla="*/ 220673 w 220672"/>
                  <a:gd name="connsiteY6" fmla="*/ 107541 h 405449"/>
                  <a:gd name="connsiteX7" fmla="*/ 220673 w 220672"/>
                  <a:gd name="connsiteY7" fmla="*/ 297908 h 405449"/>
                  <a:gd name="connsiteX8" fmla="*/ 113132 w 220672"/>
                  <a:gd name="connsiteY8" fmla="*/ 405449 h 405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0672" h="405449">
                    <a:moveTo>
                      <a:pt x="113132" y="405449"/>
                    </a:moveTo>
                    <a:lnTo>
                      <a:pt x="107541" y="405449"/>
                    </a:lnTo>
                    <a:cubicBezTo>
                      <a:pt x="48107" y="405449"/>
                      <a:pt x="0" y="357269"/>
                      <a:pt x="0" y="297908"/>
                    </a:cubicBezTo>
                    <a:lnTo>
                      <a:pt x="0" y="107541"/>
                    </a:lnTo>
                    <a:cubicBezTo>
                      <a:pt x="0" y="48107"/>
                      <a:pt x="48180" y="0"/>
                      <a:pt x="107541" y="0"/>
                    </a:cubicBezTo>
                    <a:lnTo>
                      <a:pt x="113132" y="0"/>
                    </a:lnTo>
                    <a:cubicBezTo>
                      <a:pt x="172566" y="0"/>
                      <a:pt x="220673" y="48180"/>
                      <a:pt x="220673" y="107541"/>
                    </a:cubicBezTo>
                    <a:lnTo>
                      <a:pt x="220673" y="297908"/>
                    </a:lnTo>
                    <a:cubicBezTo>
                      <a:pt x="220746" y="357269"/>
                      <a:pt x="172566" y="405449"/>
                      <a:pt x="113132" y="4054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52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E7949AE-EB0A-40EF-B682-62A13F3C08C9}"/>
                  </a:ext>
                </a:extLst>
              </p:cNvPr>
              <p:cNvSpPr/>
              <p:nvPr/>
            </p:nvSpPr>
            <p:spPr>
              <a:xfrm flipH="1">
                <a:off x="6558220" y="1334421"/>
                <a:ext cx="414001" cy="824874"/>
              </a:xfrm>
              <a:custGeom>
                <a:avLst/>
                <a:gdLst>
                  <a:gd name="connsiteX0" fmla="*/ 142501 w 414001"/>
                  <a:gd name="connsiteY0" fmla="*/ 717554 h 824874"/>
                  <a:gd name="connsiteX1" fmla="*/ 414002 w 414001"/>
                  <a:gd name="connsiteY1" fmla="*/ 0 h 824874"/>
                  <a:gd name="connsiteX2" fmla="*/ 80859 w 414001"/>
                  <a:gd name="connsiteY2" fmla="*/ 260100 h 824874"/>
                  <a:gd name="connsiteX3" fmla="*/ 134115 w 414001"/>
                  <a:gd name="connsiteY3" fmla="*/ 817666 h 824874"/>
                  <a:gd name="connsiteX4" fmla="*/ 147723 w 414001"/>
                  <a:gd name="connsiteY4" fmla="*/ 824875 h 824874"/>
                  <a:gd name="connsiteX5" fmla="*/ 142501 w 414001"/>
                  <a:gd name="connsiteY5" fmla="*/ 717554 h 82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001" h="824874">
                    <a:moveTo>
                      <a:pt x="142501" y="717554"/>
                    </a:moveTo>
                    <a:cubicBezTo>
                      <a:pt x="142501" y="442375"/>
                      <a:pt x="245040" y="191176"/>
                      <a:pt x="414002" y="0"/>
                    </a:cubicBezTo>
                    <a:cubicBezTo>
                      <a:pt x="291969" y="21552"/>
                      <a:pt x="164126" y="115853"/>
                      <a:pt x="80859" y="260100"/>
                    </a:cubicBezTo>
                    <a:cubicBezTo>
                      <a:pt x="-45145" y="478271"/>
                      <a:pt x="-21239" y="727926"/>
                      <a:pt x="134115" y="817666"/>
                    </a:cubicBezTo>
                    <a:cubicBezTo>
                      <a:pt x="138602" y="820241"/>
                      <a:pt x="143163" y="822668"/>
                      <a:pt x="147723" y="824875"/>
                    </a:cubicBezTo>
                    <a:cubicBezTo>
                      <a:pt x="144339" y="789567"/>
                      <a:pt x="142501" y="753745"/>
                      <a:pt x="142501" y="71755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7B41C51-AC4A-40A7-A396-F703526FFC92}"/>
                  </a:ext>
                </a:extLst>
              </p:cNvPr>
              <p:cNvSpPr/>
              <p:nvPr/>
            </p:nvSpPr>
            <p:spPr>
              <a:xfrm>
                <a:off x="5339349" y="447122"/>
                <a:ext cx="828000" cy="639231"/>
              </a:xfrm>
              <a:custGeom>
                <a:avLst/>
                <a:gdLst>
                  <a:gd name="connsiteX0" fmla="*/ 1192344 w 1192381"/>
                  <a:gd name="connsiteY0" fmla="*/ 920446 h 920541"/>
                  <a:gd name="connsiteX1" fmla="*/ 5 w 1192381"/>
                  <a:gd name="connsiteY1" fmla="*/ 920542 h 920541"/>
                  <a:gd name="connsiteX2" fmla="*/ 132593 w 1192381"/>
                  <a:gd name="connsiteY2" fmla="*/ 751568 h 920541"/>
                  <a:gd name="connsiteX3" fmla="*/ 160406 w 1192381"/>
                  <a:gd name="connsiteY3" fmla="*/ 722803 h 920541"/>
                  <a:gd name="connsiteX4" fmla="*/ 271467 w 1192381"/>
                  <a:gd name="connsiteY4" fmla="*/ 635458 h 920541"/>
                  <a:gd name="connsiteX5" fmla="*/ 523499 w 1192381"/>
                  <a:gd name="connsiteY5" fmla="*/ 636220 h 920541"/>
                  <a:gd name="connsiteX6" fmla="*/ 564075 w 1192381"/>
                  <a:gd name="connsiteY6" fmla="*/ 593834 h 920541"/>
                  <a:gd name="connsiteX7" fmla="*/ 563694 w 1192381"/>
                  <a:gd name="connsiteY7" fmla="*/ 232932 h 920541"/>
                  <a:gd name="connsiteX8" fmla="*/ 535976 w 1192381"/>
                  <a:gd name="connsiteY8" fmla="*/ 163780 h 920541"/>
                  <a:gd name="connsiteX9" fmla="*/ 518927 w 1192381"/>
                  <a:gd name="connsiteY9" fmla="*/ 51195 h 920541"/>
                  <a:gd name="connsiteX10" fmla="*/ 602747 w 1192381"/>
                  <a:gd name="connsiteY10" fmla="*/ 522 h 920541"/>
                  <a:gd name="connsiteX11" fmla="*/ 683995 w 1192381"/>
                  <a:gd name="connsiteY11" fmla="*/ 75579 h 920541"/>
                  <a:gd name="connsiteX12" fmla="*/ 642752 w 1192381"/>
                  <a:gd name="connsiteY12" fmla="*/ 174734 h 920541"/>
                  <a:gd name="connsiteX13" fmla="*/ 620559 w 1192381"/>
                  <a:gd name="connsiteY13" fmla="*/ 216930 h 920541"/>
                  <a:gd name="connsiteX14" fmla="*/ 620368 w 1192381"/>
                  <a:gd name="connsiteY14" fmla="*/ 601549 h 920541"/>
                  <a:gd name="connsiteX15" fmla="*/ 654848 w 1192381"/>
                  <a:gd name="connsiteY15" fmla="*/ 635935 h 920541"/>
                  <a:gd name="connsiteX16" fmla="*/ 921167 w 1192381"/>
                  <a:gd name="connsiteY16" fmla="*/ 635458 h 920541"/>
                  <a:gd name="connsiteX17" fmla="*/ 1034134 w 1192381"/>
                  <a:gd name="connsiteY17" fmla="*/ 721945 h 920541"/>
                  <a:gd name="connsiteX18" fmla="*/ 1060328 w 1192381"/>
                  <a:gd name="connsiteY18" fmla="*/ 751854 h 920541"/>
                  <a:gd name="connsiteX19" fmla="*/ 1192344 w 1192381"/>
                  <a:gd name="connsiteY19" fmla="*/ 920446 h 92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92381" h="920541">
                    <a:moveTo>
                      <a:pt x="1192344" y="920446"/>
                    </a:moveTo>
                    <a:cubicBezTo>
                      <a:pt x="794866" y="920446"/>
                      <a:pt x="397388" y="920542"/>
                      <a:pt x="5" y="920542"/>
                    </a:cubicBezTo>
                    <a:cubicBezTo>
                      <a:pt x="-472" y="816814"/>
                      <a:pt x="35057" y="769666"/>
                      <a:pt x="132593" y="751568"/>
                    </a:cubicBezTo>
                    <a:cubicBezTo>
                      <a:pt x="153071" y="747758"/>
                      <a:pt x="156786" y="740329"/>
                      <a:pt x="160406" y="722803"/>
                    </a:cubicBezTo>
                    <a:cubicBezTo>
                      <a:pt x="172788" y="663176"/>
                      <a:pt x="208507" y="635744"/>
                      <a:pt x="271467" y="635458"/>
                    </a:cubicBezTo>
                    <a:cubicBezTo>
                      <a:pt x="355478" y="634982"/>
                      <a:pt x="439583" y="633458"/>
                      <a:pt x="523499" y="636220"/>
                    </a:cubicBezTo>
                    <a:cubicBezTo>
                      <a:pt x="558265" y="637363"/>
                      <a:pt x="564647" y="625838"/>
                      <a:pt x="564075" y="593834"/>
                    </a:cubicBezTo>
                    <a:cubicBezTo>
                      <a:pt x="562170" y="473533"/>
                      <a:pt x="562742" y="353233"/>
                      <a:pt x="563694" y="232932"/>
                    </a:cubicBezTo>
                    <a:cubicBezTo>
                      <a:pt x="563885" y="205119"/>
                      <a:pt x="559408" y="184354"/>
                      <a:pt x="535976" y="163780"/>
                    </a:cubicBezTo>
                    <a:cubicBezTo>
                      <a:pt x="501686" y="133777"/>
                      <a:pt x="497495" y="92343"/>
                      <a:pt x="518927" y="51195"/>
                    </a:cubicBezTo>
                    <a:cubicBezTo>
                      <a:pt x="536262" y="17762"/>
                      <a:pt x="563980" y="-3669"/>
                      <a:pt x="602747" y="522"/>
                    </a:cubicBezTo>
                    <a:cubicBezTo>
                      <a:pt x="646752" y="5189"/>
                      <a:pt x="674756" y="33002"/>
                      <a:pt x="683995" y="75579"/>
                    </a:cubicBezTo>
                    <a:cubicBezTo>
                      <a:pt x="692853" y="116632"/>
                      <a:pt x="675708" y="150826"/>
                      <a:pt x="642752" y="174734"/>
                    </a:cubicBezTo>
                    <a:cubicBezTo>
                      <a:pt x="626750" y="186355"/>
                      <a:pt x="620368" y="197308"/>
                      <a:pt x="620559" y="216930"/>
                    </a:cubicBezTo>
                    <a:cubicBezTo>
                      <a:pt x="621416" y="345136"/>
                      <a:pt x="621797" y="473343"/>
                      <a:pt x="620368" y="601549"/>
                    </a:cubicBezTo>
                    <a:cubicBezTo>
                      <a:pt x="620082" y="628696"/>
                      <a:pt x="627702" y="636506"/>
                      <a:pt x="654848" y="635935"/>
                    </a:cubicBezTo>
                    <a:cubicBezTo>
                      <a:pt x="743621" y="634315"/>
                      <a:pt x="832394" y="635077"/>
                      <a:pt x="921167" y="635458"/>
                    </a:cubicBezTo>
                    <a:cubicBezTo>
                      <a:pt x="983747" y="635744"/>
                      <a:pt x="1018322" y="662033"/>
                      <a:pt x="1034134" y="721945"/>
                    </a:cubicBezTo>
                    <a:cubicBezTo>
                      <a:pt x="1038134" y="737185"/>
                      <a:pt x="1038039" y="747758"/>
                      <a:pt x="1060328" y="751854"/>
                    </a:cubicBezTo>
                    <a:cubicBezTo>
                      <a:pt x="1159293" y="770047"/>
                      <a:pt x="1193678" y="816148"/>
                      <a:pt x="1192344" y="920446"/>
                    </a:cubicBezTo>
                    <a:close/>
                  </a:path>
                </a:pathLst>
              </a:custGeom>
              <a:solidFill>
                <a:srgbClr val="2B2B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BC46771-C4FE-4516-9D54-DE70A0FDF972}"/>
                </a:ext>
              </a:extLst>
            </p:cNvPr>
            <p:cNvSpPr/>
            <p:nvPr/>
          </p:nvSpPr>
          <p:spPr>
            <a:xfrm>
              <a:off x="4992931" y="-152942"/>
              <a:ext cx="1519246" cy="1046061"/>
            </a:xfrm>
            <a:custGeom>
              <a:avLst/>
              <a:gdLst>
                <a:gd name="connsiteX0" fmla="*/ 892428 w 1519246"/>
                <a:gd name="connsiteY0" fmla="*/ 393744 h 1046061"/>
                <a:gd name="connsiteX1" fmla="*/ 919876 w 1519246"/>
                <a:gd name="connsiteY1" fmla="*/ 402462 h 1046061"/>
                <a:gd name="connsiteX2" fmla="*/ 1107257 w 1519246"/>
                <a:gd name="connsiteY2" fmla="*/ 704931 h 1046061"/>
                <a:gd name="connsiteX3" fmla="*/ 1077361 w 1519246"/>
                <a:gd name="connsiteY3" fmla="*/ 832189 h 1046061"/>
                <a:gd name="connsiteX4" fmla="*/ 992104 w 1519246"/>
                <a:gd name="connsiteY4" fmla="*/ 865524 h 1046061"/>
                <a:gd name="connsiteX5" fmla="*/ 963530 w 1519246"/>
                <a:gd name="connsiteY5" fmla="*/ 782383 h 1046061"/>
                <a:gd name="connsiteX6" fmla="*/ 862134 w 1519246"/>
                <a:gd name="connsiteY6" fmla="*/ 512391 h 1046061"/>
                <a:gd name="connsiteX7" fmla="*/ 829393 w 1519246"/>
                <a:gd name="connsiteY7" fmla="*/ 427861 h 1046061"/>
                <a:gd name="connsiteX8" fmla="*/ 892428 w 1519246"/>
                <a:gd name="connsiteY8" fmla="*/ 393744 h 1046061"/>
                <a:gd name="connsiteX9" fmla="*/ 624899 w 1519246"/>
                <a:gd name="connsiteY9" fmla="*/ 378352 h 1046061"/>
                <a:gd name="connsiteX10" fmla="*/ 688576 w 1519246"/>
                <a:gd name="connsiteY10" fmla="*/ 407753 h 1046061"/>
                <a:gd name="connsiteX11" fmla="*/ 656563 w 1519246"/>
                <a:gd name="connsiteY11" fmla="*/ 497707 h 1046061"/>
                <a:gd name="connsiteX12" fmla="*/ 538763 w 1519246"/>
                <a:gd name="connsiteY12" fmla="*/ 689387 h 1046061"/>
                <a:gd name="connsiteX13" fmla="*/ 556622 w 1519246"/>
                <a:gd name="connsiteY13" fmla="*/ 762342 h 1046061"/>
                <a:gd name="connsiteX14" fmla="*/ 525998 w 1519246"/>
                <a:gd name="connsiteY14" fmla="*/ 850311 h 1046061"/>
                <a:gd name="connsiteX15" fmla="*/ 440542 w 1519246"/>
                <a:gd name="connsiteY15" fmla="*/ 812279 h 1046061"/>
                <a:gd name="connsiteX16" fmla="*/ 413357 w 1519246"/>
                <a:gd name="connsiteY16" fmla="*/ 687998 h 1046061"/>
                <a:gd name="connsiteX17" fmla="*/ 596770 w 1519246"/>
                <a:gd name="connsiteY17" fmla="*/ 388374 h 1046061"/>
                <a:gd name="connsiteX18" fmla="*/ 624899 w 1519246"/>
                <a:gd name="connsiteY18" fmla="*/ 378352 h 1046061"/>
                <a:gd name="connsiteX19" fmla="*/ 979568 w 1519246"/>
                <a:gd name="connsiteY19" fmla="*/ 206851 h 1046061"/>
                <a:gd name="connsiteX20" fmla="*/ 1005134 w 1519246"/>
                <a:gd name="connsiteY20" fmla="*/ 215214 h 1046061"/>
                <a:gd name="connsiteX21" fmla="*/ 1272019 w 1519246"/>
                <a:gd name="connsiteY21" fmla="*/ 494929 h 1046061"/>
                <a:gd name="connsiteX22" fmla="*/ 1312498 w 1519246"/>
                <a:gd name="connsiteY22" fmla="*/ 690248 h 1046061"/>
                <a:gd name="connsiteX23" fmla="*/ 1268315 w 1519246"/>
                <a:gd name="connsiteY23" fmla="*/ 911295 h 1046061"/>
                <a:gd name="connsiteX24" fmla="*/ 1181139 w 1519246"/>
                <a:gd name="connsiteY24" fmla="*/ 953097 h 1046061"/>
                <a:gd name="connsiteX25" fmla="*/ 1153425 w 1519246"/>
                <a:gd name="connsiteY25" fmla="*/ 863144 h 1046061"/>
                <a:gd name="connsiteX26" fmla="*/ 956916 w 1519246"/>
                <a:gd name="connsiteY26" fmla="*/ 331228 h 1046061"/>
                <a:gd name="connsiteX27" fmla="*/ 920802 w 1519246"/>
                <a:gd name="connsiteY27" fmla="*/ 233006 h 1046061"/>
                <a:gd name="connsiteX28" fmla="*/ 979568 w 1519246"/>
                <a:gd name="connsiteY28" fmla="*/ 206851 h 1046061"/>
                <a:gd name="connsiteX29" fmla="*/ 539356 w 1519246"/>
                <a:gd name="connsiteY29" fmla="*/ 189866 h 1046061"/>
                <a:gd name="connsiteX30" fmla="*/ 602391 w 1519246"/>
                <a:gd name="connsiteY30" fmla="*/ 219844 h 1046061"/>
                <a:gd name="connsiteX31" fmla="*/ 566740 w 1519246"/>
                <a:gd name="connsiteY31" fmla="*/ 311252 h 1046061"/>
                <a:gd name="connsiteX32" fmla="*/ 337160 w 1519246"/>
                <a:gd name="connsiteY32" fmla="*/ 622055 h 1046061"/>
                <a:gd name="connsiteX33" fmla="*/ 358590 w 1519246"/>
                <a:gd name="connsiteY33" fmla="*/ 826038 h 1046061"/>
                <a:gd name="connsiteX34" fmla="*/ 367983 w 1519246"/>
                <a:gd name="connsiteY34" fmla="*/ 850642 h 1046061"/>
                <a:gd name="connsiteX35" fmla="*/ 333456 w 1519246"/>
                <a:gd name="connsiteY35" fmla="*/ 937884 h 1046061"/>
                <a:gd name="connsiteX36" fmla="*/ 251837 w 1519246"/>
                <a:gd name="connsiteY36" fmla="*/ 895619 h 1046061"/>
                <a:gd name="connsiteX37" fmla="*/ 215128 w 1519246"/>
                <a:gd name="connsiteY37" fmla="*/ 776167 h 1046061"/>
                <a:gd name="connsiteX38" fmla="*/ 206926 w 1519246"/>
                <a:gd name="connsiteY38" fmla="*/ 683832 h 1046061"/>
                <a:gd name="connsiteX39" fmla="*/ 510387 w 1519246"/>
                <a:gd name="connsiteY39" fmla="*/ 199869 h 1046061"/>
                <a:gd name="connsiteX40" fmla="*/ 539356 w 1519246"/>
                <a:gd name="connsiteY40" fmla="*/ 189866 h 1046061"/>
                <a:gd name="connsiteX41" fmla="*/ 1061682 w 1519246"/>
                <a:gd name="connsiteY41" fmla="*/ 17922 h 1046061"/>
                <a:gd name="connsiteX42" fmla="*/ 1085696 w 1519246"/>
                <a:gd name="connsiteY42" fmla="*/ 24393 h 1046061"/>
                <a:gd name="connsiteX43" fmla="*/ 1402717 w 1519246"/>
                <a:gd name="connsiteY43" fmla="*/ 298884 h 1046061"/>
                <a:gd name="connsiteX44" fmla="*/ 1518664 w 1519246"/>
                <a:gd name="connsiteY44" fmla="*/ 706585 h 1046061"/>
                <a:gd name="connsiteX45" fmla="*/ 1459797 w 1519246"/>
                <a:gd name="connsiteY45" fmla="*/ 998140 h 1046061"/>
                <a:gd name="connsiteX46" fmla="*/ 1379699 w 1519246"/>
                <a:gd name="connsiteY46" fmla="*/ 1042058 h 1046061"/>
                <a:gd name="connsiteX47" fmla="*/ 1343453 w 1519246"/>
                <a:gd name="connsiteY47" fmla="*/ 951840 h 1046061"/>
                <a:gd name="connsiteX48" fmla="*/ 1396433 w 1519246"/>
                <a:gd name="connsiteY48" fmla="*/ 683038 h 1046061"/>
                <a:gd name="connsiteX49" fmla="*/ 1061819 w 1519246"/>
                <a:gd name="connsiteY49" fmla="*/ 154032 h 1046061"/>
                <a:gd name="connsiteX50" fmla="*/ 1024911 w 1519246"/>
                <a:gd name="connsiteY50" fmla="*/ 132337 h 1046061"/>
                <a:gd name="connsiteX51" fmla="*/ 1004870 w 1519246"/>
                <a:gd name="connsiteY51" fmla="*/ 46551 h 1046061"/>
                <a:gd name="connsiteX52" fmla="*/ 1061682 w 1519246"/>
                <a:gd name="connsiteY52" fmla="*/ 17922 h 1046061"/>
                <a:gd name="connsiteX53" fmla="*/ 460902 w 1519246"/>
                <a:gd name="connsiteY53" fmla="*/ 296 h 1046061"/>
                <a:gd name="connsiteX54" fmla="*/ 523881 w 1519246"/>
                <a:gd name="connsiteY54" fmla="*/ 48271 h 1046061"/>
                <a:gd name="connsiteX55" fmla="*/ 491802 w 1519246"/>
                <a:gd name="connsiteY55" fmla="*/ 117457 h 1046061"/>
                <a:gd name="connsiteX56" fmla="*/ 366727 w 1519246"/>
                <a:gd name="connsiteY56" fmla="*/ 190279 h 1046061"/>
                <a:gd name="connsiteX57" fmla="*/ 128019 w 1519246"/>
                <a:gd name="connsiteY57" fmla="*/ 631184 h 1046061"/>
                <a:gd name="connsiteX58" fmla="*/ 175641 w 1519246"/>
                <a:gd name="connsiteY58" fmla="*/ 926311 h 1046061"/>
                <a:gd name="connsiteX59" fmla="*/ 179279 w 1519246"/>
                <a:gd name="connsiteY59" fmla="*/ 991990 h 1046061"/>
                <a:gd name="connsiteX60" fmla="*/ 120082 w 1519246"/>
                <a:gd name="connsiteY60" fmla="*/ 1027707 h 1046061"/>
                <a:gd name="connsiteX61" fmla="*/ 63001 w 1519246"/>
                <a:gd name="connsiteY61" fmla="*/ 983987 h 1046061"/>
                <a:gd name="connsiteX62" fmla="*/ 165 w 1519246"/>
                <a:gd name="connsiteY62" fmla="*/ 682510 h 1046061"/>
                <a:gd name="connsiteX63" fmla="*/ 428239 w 1519246"/>
                <a:gd name="connsiteY63" fmla="*/ 10108 h 1046061"/>
                <a:gd name="connsiteX64" fmla="*/ 460902 w 1519246"/>
                <a:gd name="connsiteY64" fmla="*/ 296 h 104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519246" h="1046061">
                  <a:moveTo>
                    <a:pt x="892428" y="393744"/>
                  </a:moveTo>
                  <a:cubicBezTo>
                    <a:pt x="901336" y="394839"/>
                    <a:pt x="910583" y="397700"/>
                    <a:pt x="919876" y="402462"/>
                  </a:cubicBezTo>
                  <a:cubicBezTo>
                    <a:pt x="1043099" y="465496"/>
                    <a:pt x="1100378" y="569802"/>
                    <a:pt x="1107257" y="704931"/>
                  </a:cubicBezTo>
                  <a:cubicBezTo>
                    <a:pt x="1103289" y="749047"/>
                    <a:pt x="1098858" y="792635"/>
                    <a:pt x="1077361" y="832189"/>
                  </a:cubicBezTo>
                  <a:cubicBezTo>
                    <a:pt x="1057585" y="868567"/>
                    <a:pt x="1025770" y="880869"/>
                    <a:pt x="992104" y="865524"/>
                  </a:cubicBezTo>
                  <a:cubicBezTo>
                    <a:pt x="961017" y="851304"/>
                    <a:pt x="945870" y="817637"/>
                    <a:pt x="963530" y="782383"/>
                  </a:cubicBezTo>
                  <a:cubicBezTo>
                    <a:pt x="1011153" y="687271"/>
                    <a:pt x="959826" y="555846"/>
                    <a:pt x="862134" y="512391"/>
                  </a:cubicBezTo>
                  <a:cubicBezTo>
                    <a:pt x="824764" y="495789"/>
                    <a:pt x="813519" y="459014"/>
                    <a:pt x="829393" y="427861"/>
                  </a:cubicBezTo>
                  <a:cubicBezTo>
                    <a:pt x="842043" y="403057"/>
                    <a:pt x="865706" y="390457"/>
                    <a:pt x="892428" y="393744"/>
                  </a:cubicBezTo>
                  <a:close/>
                  <a:moveTo>
                    <a:pt x="624899" y="378352"/>
                  </a:moveTo>
                  <a:cubicBezTo>
                    <a:pt x="651966" y="373587"/>
                    <a:pt x="675182" y="384289"/>
                    <a:pt x="688576" y="407753"/>
                  </a:cubicBezTo>
                  <a:cubicBezTo>
                    <a:pt x="708221" y="442346"/>
                    <a:pt x="698629" y="474689"/>
                    <a:pt x="656563" y="497707"/>
                  </a:cubicBezTo>
                  <a:cubicBezTo>
                    <a:pt x="580036" y="539575"/>
                    <a:pt x="540814" y="602807"/>
                    <a:pt x="538763" y="689387"/>
                  </a:cubicBezTo>
                  <a:cubicBezTo>
                    <a:pt x="538168" y="715182"/>
                    <a:pt x="547362" y="738663"/>
                    <a:pt x="556622" y="762342"/>
                  </a:cubicBezTo>
                  <a:cubicBezTo>
                    <a:pt x="573025" y="804210"/>
                    <a:pt x="562178" y="834106"/>
                    <a:pt x="525998" y="850311"/>
                  </a:cubicBezTo>
                  <a:cubicBezTo>
                    <a:pt x="491339" y="865855"/>
                    <a:pt x="459525" y="852163"/>
                    <a:pt x="440542" y="812279"/>
                  </a:cubicBezTo>
                  <a:cubicBezTo>
                    <a:pt x="421757" y="772925"/>
                    <a:pt x="416730" y="730395"/>
                    <a:pt x="413357" y="687998"/>
                  </a:cubicBezTo>
                  <a:cubicBezTo>
                    <a:pt x="420302" y="554589"/>
                    <a:pt x="476920" y="451936"/>
                    <a:pt x="596770" y="388374"/>
                  </a:cubicBezTo>
                  <a:cubicBezTo>
                    <a:pt x="606427" y="383248"/>
                    <a:pt x="615877" y="379941"/>
                    <a:pt x="624899" y="378352"/>
                  </a:cubicBezTo>
                  <a:close/>
                  <a:moveTo>
                    <a:pt x="979568" y="206851"/>
                  </a:moveTo>
                  <a:cubicBezTo>
                    <a:pt x="987585" y="208186"/>
                    <a:pt x="996105" y="210964"/>
                    <a:pt x="1005134" y="215214"/>
                  </a:cubicBezTo>
                  <a:cubicBezTo>
                    <a:pt x="1130275" y="273948"/>
                    <a:pt x="1217782" y="368730"/>
                    <a:pt x="1272019" y="494929"/>
                  </a:cubicBezTo>
                  <a:cubicBezTo>
                    <a:pt x="1301121" y="562659"/>
                    <a:pt x="1310447" y="634159"/>
                    <a:pt x="1312498" y="690248"/>
                  </a:cubicBezTo>
                  <a:cubicBezTo>
                    <a:pt x="1313357" y="778481"/>
                    <a:pt x="1295036" y="845947"/>
                    <a:pt x="1268315" y="911295"/>
                  </a:cubicBezTo>
                  <a:cubicBezTo>
                    <a:pt x="1251316" y="952767"/>
                    <a:pt x="1217385" y="967979"/>
                    <a:pt x="1181139" y="953097"/>
                  </a:cubicBezTo>
                  <a:cubicBezTo>
                    <a:pt x="1148729" y="939737"/>
                    <a:pt x="1135897" y="902829"/>
                    <a:pt x="1153425" y="863144"/>
                  </a:cubicBezTo>
                  <a:cubicBezTo>
                    <a:pt x="1240402" y="665841"/>
                    <a:pt x="1155873" y="429449"/>
                    <a:pt x="956916" y="331228"/>
                  </a:cubicBezTo>
                  <a:cubicBezTo>
                    <a:pt x="907904" y="307019"/>
                    <a:pt x="895338" y="268591"/>
                    <a:pt x="920802" y="233006"/>
                  </a:cubicBezTo>
                  <a:cubicBezTo>
                    <a:pt x="935982" y="211824"/>
                    <a:pt x="955515" y="202845"/>
                    <a:pt x="979568" y="206851"/>
                  </a:cubicBezTo>
                  <a:close/>
                  <a:moveTo>
                    <a:pt x="539356" y="189866"/>
                  </a:moveTo>
                  <a:cubicBezTo>
                    <a:pt x="566860" y="185107"/>
                    <a:pt x="589444" y="195834"/>
                    <a:pt x="602391" y="219844"/>
                  </a:cubicBezTo>
                  <a:cubicBezTo>
                    <a:pt x="621705" y="255627"/>
                    <a:pt x="609468" y="288963"/>
                    <a:pt x="566740" y="311252"/>
                  </a:cubicBezTo>
                  <a:cubicBezTo>
                    <a:pt x="439483" y="377726"/>
                    <a:pt x="358723" y="479254"/>
                    <a:pt x="337160" y="622055"/>
                  </a:cubicBezTo>
                  <a:cubicBezTo>
                    <a:pt x="326776" y="690777"/>
                    <a:pt x="329885" y="760292"/>
                    <a:pt x="358590" y="826038"/>
                  </a:cubicBezTo>
                  <a:cubicBezTo>
                    <a:pt x="362096" y="834107"/>
                    <a:pt x="365205" y="842309"/>
                    <a:pt x="367983" y="850642"/>
                  </a:cubicBezTo>
                  <a:cubicBezTo>
                    <a:pt x="381806" y="891717"/>
                    <a:pt x="368777" y="924457"/>
                    <a:pt x="333456" y="937884"/>
                  </a:cubicBezTo>
                  <a:cubicBezTo>
                    <a:pt x="301443" y="950054"/>
                    <a:pt x="267579" y="933585"/>
                    <a:pt x="251837" y="895619"/>
                  </a:cubicBezTo>
                  <a:cubicBezTo>
                    <a:pt x="235830" y="857058"/>
                    <a:pt x="222932" y="817241"/>
                    <a:pt x="215128" y="776167"/>
                  </a:cubicBezTo>
                  <a:cubicBezTo>
                    <a:pt x="209439" y="746006"/>
                    <a:pt x="205339" y="715448"/>
                    <a:pt x="206926" y="683832"/>
                  </a:cubicBezTo>
                  <a:cubicBezTo>
                    <a:pt x="216583" y="465629"/>
                    <a:pt x="311960" y="300472"/>
                    <a:pt x="510387" y="199869"/>
                  </a:cubicBezTo>
                  <a:cubicBezTo>
                    <a:pt x="520474" y="194759"/>
                    <a:pt x="530188" y="191452"/>
                    <a:pt x="539356" y="189866"/>
                  </a:cubicBezTo>
                  <a:close/>
                  <a:moveTo>
                    <a:pt x="1061682" y="17922"/>
                  </a:moveTo>
                  <a:cubicBezTo>
                    <a:pt x="1069532" y="18647"/>
                    <a:pt x="1077626" y="20772"/>
                    <a:pt x="1085696" y="24393"/>
                  </a:cubicBezTo>
                  <a:cubicBezTo>
                    <a:pt x="1218774" y="84253"/>
                    <a:pt x="1324272" y="176323"/>
                    <a:pt x="1402717" y="298884"/>
                  </a:cubicBezTo>
                  <a:cubicBezTo>
                    <a:pt x="1471703" y="406630"/>
                    <a:pt x="1524220" y="541957"/>
                    <a:pt x="1518664" y="706585"/>
                  </a:cubicBezTo>
                  <a:cubicBezTo>
                    <a:pt x="1523029" y="804607"/>
                    <a:pt x="1502790" y="903689"/>
                    <a:pt x="1459797" y="998140"/>
                  </a:cubicBezTo>
                  <a:cubicBezTo>
                    <a:pt x="1441344" y="1038619"/>
                    <a:pt x="1411580" y="1054163"/>
                    <a:pt x="1379699" y="1042058"/>
                  </a:cubicBezTo>
                  <a:cubicBezTo>
                    <a:pt x="1340146" y="1027110"/>
                    <a:pt x="1325396" y="994502"/>
                    <a:pt x="1343453" y="951840"/>
                  </a:cubicBezTo>
                  <a:cubicBezTo>
                    <a:pt x="1379964" y="865657"/>
                    <a:pt x="1403774" y="775968"/>
                    <a:pt x="1396433" y="683038"/>
                  </a:cubicBezTo>
                  <a:cubicBezTo>
                    <a:pt x="1377913" y="449424"/>
                    <a:pt x="1282337" y="261646"/>
                    <a:pt x="1061819" y="154032"/>
                  </a:cubicBezTo>
                  <a:cubicBezTo>
                    <a:pt x="1049053" y="147815"/>
                    <a:pt x="1036553" y="140473"/>
                    <a:pt x="1024911" y="132337"/>
                  </a:cubicBezTo>
                  <a:cubicBezTo>
                    <a:pt x="992435" y="109717"/>
                    <a:pt x="985689" y="79490"/>
                    <a:pt x="1004870" y="46551"/>
                  </a:cubicBezTo>
                  <a:cubicBezTo>
                    <a:pt x="1016776" y="26163"/>
                    <a:pt x="1038131" y="15745"/>
                    <a:pt x="1061682" y="17922"/>
                  </a:cubicBezTo>
                  <a:close/>
                  <a:moveTo>
                    <a:pt x="460902" y="296"/>
                  </a:moveTo>
                  <a:cubicBezTo>
                    <a:pt x="491699" y="-2538"/>
                    <a:pt x="515845" y="15035"/>
                    <a:pt x="523881" y="48271"/>
                  </a:cubicBezTo>
                  <a:cubicBezTo>
                    <a:pt x="531488" y="79689"/>
                    <a:pt x="517134" y="100987"/>
                    <a:pt x="491802" y="117457"/>
                  </a:cubicBezTo>
                  <a:cubicBezTo>
                    <a:pt x="451323" y="143781"/>
                    <a:pt x="406148" y="161177"/>
                    <a:pt x="366727" y="190279"/>
                  </a:cubicBezTo>
                  <a:cubicBezTo>
                    <a:pt x="217575" y="300473"/>
                    <a:pt x="148655" y="452666"/>
                    <a:pt x="128019" y="631184"/>
                  </a:cubicBezTo>
                  <a:cubicBezTo>
                    <a:pt x="116179" y="733837"/>
                    <a:pt x="135096" y="831793"/>
                    <a:pt x="175641" y="926311"/>
                  </a:cubicBezTo>
                  <a:cubicBezTo>
                    <a:pt x="184637" y="947344"/>
                    <a:pt x="194492" y="969369"/>
                    <a:pt x="179279" y="991990"/>
                  </a:cubicBezTo>
                  <a:cubicBezTo>
                    <a:pt x="165125" y="1012957"/>
                    <a:pt x="147134" y="1029029"/>
                    <a:pt x="120082" y="1027707"/>
                  </a:cubicBezTo>
                  <a:cubicBezTo>
                    <a:pt x="91640" y="1026252"/>
                    <a:pt x="74047" y="1008393"/>
                    <a:pt x="63001" y="983987"/>
                  </a:cubicBezTo>
                  <a:cubicBezTo>
                    <a:pt x="19876" y="888543"/>
                    <a:pt x="-2149" y="788801"/>
                    <a:pt x="165" y="682510"/>
                  </a:cubicBezTo>
                  <a:cubicBezTo>
                    <a:pt x="13658" y="376933"/>
                    <a:pt x="149449" y="148213"/>
                    <a:pt x="428239" y="10108"/>
                  </a:cubicBezTo>
                  <a:cubicBezTo>
                    <a:pt x="439632" y="4452"/>
                    <a:pt x="450636" y="1240"/>
                    <a:pt x="460902" y="29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48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D4E6A8A-C116-4EF6-BEE9-A22A8D923A0B}"/>
              </a:ext>
            </a:extLst>
          </p:cNvPr>
          <p:cNvSpPr txBox="1"/>
          <p:nvPr/>
        </p:nvSpPr>
        <p:spPr>
          <a:xfrm>
            <a:off x="3713258" y="1719331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accent1"/>
                </a:solidFill>
                <a:cs typeface="Arial" pitchFamily="34" charset="0"/>
              </a:rPr>
              <a:t>Les sites de finance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F75234-B18A-494F-8D64-C435EA40F524}"/>
              </a:ext>
            </a:extLst>
          </p:cNvPr>
          <p:cNvSpPr txBox="1"/>
          <p:nvPr/>
        </p:nvSpPr>
        <p:spPr>
          <a:xfrm>
            <a:off x="3713258" y="4131355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accent3"/>
                </a:solidFill>
                <a:cs typeface="Arial" pitchFamily="34" charset="0"/>
              </a:rPr>
              <a:t> Le Web Scraping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62F8C1-0C44-40BB-87D3-38D9B986FE02}"/>
              </a:ext>
            </a:extLst>
          </p:cNvPr>
          <p:cNvSpPr txBox="1"/>
          <p:nvPr/>
        </p:nvSpPr>
        <p:spPr>
          <a:xfrm>
            <a:off x="3713258" y="2925343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accent3"/>
                </a:solidFill>
                <a:cs typeface="Arial" pitchFamily="34" charset="0"/>
              </a:rPr>
              <a:t>Les repositories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F84C08-3EC9-4194-A024-DE852AE4C4D7}"/>
              </a:ext>
            </a:extLst>
          </p:cNvPr>
          <p:cNvSpPr txBox="1"/>
          <p:nvPr/>
        </p:nvSpPr>
        <p:spPr>
          <a:xfrm>
            <a:off x="4519560" y="2033263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Du texte traitant de la finance, cela peut nous permettre de contextualiser inputs que nous pouvons recevoir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6ED96B8-604E-4F09-903D-A3237D6715CE}"/>
              </a:ext>
            </a:extLst>
          </p:cNvPr>
          <p:cNvSpPr txBox="1"/>
          <p:nvPr/>
        </p:nvSpPr>
        <p:spPr>
          <a:xfrm>
            <a:off x="4519560" y="3236380"/>
            <a:ext cx="2926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Ce sont GitHub, </a:t>
            </a:r>
            <a:r>
              <a:rPr lang="fr-SN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Kaggle</a:t>
            </a:r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, Machine Learning repository et bien. La nous y trouvons des </a:t>
            </a:r>
            <a:r>
              <a:rPr lang="fr-SN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dataset</a:t>
            </a:r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prêt pour un modèle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14526C-A181-4350-BF6F-395D78AA7BED}"/>
              </a:ext>
            </a:extLst>
          </p:cNvPr>
          <p:cNvSpPr txBox="1"/>
          <p:nvPr/>
        </p:nvSpPr>
        <p:spPr>
          <a:xfrm>
            <a:off x="4519560" y="4439496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C’est le fait de lancer des programme qui vont directement récupérer des données sur des sites.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228EE4-DFE9-48ED-A59B-7AEE0796212A}"/>
              </a:ext>
            </a:extLst>
          </p:cNvPr>
          <p:cNvSpPr txBox="1"/>
          <p:nvPr/>
        </p:nvSpPr>
        <p:spPr>
          <a:xfrm>
            <a:off x="534110" y="1656872"/>
            <a:ext cx="3054329" cy="2769989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3600" dirty="0">
                <a:solidFill>
                  <a:schemeClr val="accent1"/>
                </a:solidFill>
                <a:latin typeface="+mj-lt"/>
              </a:rPr>
              <a:t>Les sources de données pour un Langage Model (LM)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A61999D-160F-4DB7-8F42-4CF15E91E5D7}"/>
              </a:ext>
            </a:extLst>
          </p:cNvPr>
          <p:cNvSpPr txBox="1"/>
          <p:nvPr/>
        </p:nvSpPr>
        <p:spPr>
          <a:xfrm>
            <a:off x="3713258" y="5330055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SN" altLang="ko-KR" dirty="0">
                <a:solidFill>
                  <a:schemeClr val="accent4"/>
                </a:solidFill>
                <a:cs typeface="Arial" pitchFamily="34" charset="0"/>
              </a:rPr>
              <a:t>Génération manuelle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28723D1-D364-4187-BC02-C0BC6D8B322C}"/>
              </a:ext>
            </a:extLst>
          </p:cNvPr>
          <p:cNvSpPr txBox="1"/>
          <p:nvPr/>
        </p:nvSpPr>
        <p:spPr>
          <a:xfrm>
            <a:off x="4519560" y="5638196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Dans la plupart du, il a été fait un travail manuel, c’est-à-dire créer soit même la données. </a:t>
            </a:r>
          </a:p>
        </p:txBody>
      </p:sp>
    </p:spTree>
    <p:extLst>
      <p:ext uri="{BB962C8B-B14F-4D97-AF65-F5344CB8AC3E}">
        <p14:creationId xmlns:p14="http://schemas.microsoft.com/office/powerpoint/2010/main" val="2059716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1711B-6142-41E7-9365-48F1B144E756}"/>
              </a:ext>
            </a:extLst>
          </p:cNvPr>
          <p:cNvSpPr txBox="1"/>
          <p:nvPr/>
        </p:nvSpPr>
        <p:spPr>
          <a:xfrm>
            <a:off x="5731157" y="2271540"/>
            <a:ext cx="6480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</a:rPr>
              <a:t>I</a:t>
            </a:r>
            <a:endParaRPr lang="ko-KR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77CF4-E721-4170-A577-28B3EA37A955}"/>
              </a:ext>
            </a:extLst>
          </p:cNvPr>
          <p:cNvSpPr txBox="1"/>
          <p:nvPr/>
        </p:nvSpPr>
        <p:spPr>
          <a:xfrm>
            <a:off x="5731157" y="3190601"/>
            <a:ext cx="6480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/>
                </a:solidFill>
              </a:rPr>
              <a:t>II</a:t>
            </a:r>
            <a:endParaRPr lang="ko-KR" altLang="en-US" sz="3200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1E85B8-A564-44FA-BA17-85617A760853}"/>
              </a:ext>
            </a:extLst>
          </p:cNvPr>
          <p:cNvSpPr txBox="1"/>
          <p:nvPr/>
        </p:nvSpPr>
        <p:spPr>
          <a:xfrm>
            <a:off x="5731157" y="4109662"/>
            <a:ext cx="6480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</a:rPr>
              <a:t>III</a:t>
            </a:r>
            <a:endParaRPr lang="ko-KR" altLang="en-US" sz="3200" b="1" dirty="0">
              <a:solidFill>
                <a:schemeClr val="accent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FDD423-F15D-4168-8104-1F55791A55E7}"/>
              </a:ext>
            </a:extLst>
          </p:cNvPr>
          <p:cNvSpPr txBox="1"/>
          <p:nvPr/>
        </p:nvSpPr>
        <p:spPr>
          <a:xfrm>
            <a:off x="5731157" y="5028724"/>
            <a:ext cx="6480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</a:rPr>
              <a:t>IV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grpSp>
        <p:nvGrpSpPr>
          <p:cNvPr id="8" name="Group 36">
            <a:extLst>
              <a:ext uri="{FF2B5EF4-FFF2-40B4-BE49-F238E27FC236}">
                <a16:creationId xmlns:a16="http://schemas.microsoft.com/office/drawing/2014/main" id="{8B9F0BC4-4AC4-413F-AF9C-60418CF1EBDC}"/>
              </a:ext>
            </a:extLst>
          </p:cNvPr>
          <p:cNvGrpSpPr/>
          <p:nvPr/>
        </p:nvGrpSpPr>
        <p:grpSpPr>
          <a:xfrm>
            <a:off x="6378511" y="1311753"/>
            <a:ext cx="4395539" cy="496945"/>
            <a:chOff x="-825913" y="4159966"/>
            <a:chExt cx="5376912" cy="4969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F6723-2708-48A3-9506-59C411E1916D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SN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Contexte, motivations, définitions, problématique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C7DE52-5C38-46C3-B6FF-9CFFE733332D}"/>
                </a:ext>
              </a:extLst>
            </p:cNvPr>
            <p:cNvSpPr txBox="1"/>
            <p:nvPr/>
          </p:nvSpPr>
          <p:spPr>
            <a:xfrm>
              <a:off x="-825913" y="4159966"/>
              <a:ext cx="537691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SN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Introduction</a:t>
              </a:r>
              <a:endParaRPr lang="fr-SN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36">
            <a:extLst>
              <a:ext uri="{FF2B5EF4-FFF2-40B4-BE49-F238E27FC236}">
                <a16:creationId xmlns:a16="http://schemas.microsoft.com/office/drawing/2014/main" id="{B253D615-920F-427A-A71F-9FBA662B3806}"/>
              </a:ext>
            </a:extLst>
          </p:cNvPr>
          <p:cNvGrpSpPr/>
          <p:nvPr/>
        </p:nvGrpSpPr>
        <p:grpSpPr>
          <a:xfrm>
            <a:off x="6378511" y="2230813"/>
            <a:ext cx="4395539" cy="496947"/>
            <a:chOff x="-825913" y="4159964"/>
            <a:chExt cx="5376912" cy="49694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E11F61-E1EA-41E9-9C56-0D9F75E0E7AC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SN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Quels articles scientifiques sur les application de l’IA a la finance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D177FF-4F76-4B16-98BE-C48DE98044DD}"/>
                </a:ext>
              </a:extLst>
            </p:cNvPr>
            <p:cNvSpPr txBox="1"/>
            <p:nvPr/>
          </p:nvSpPr>
          <p:spPr>
            <a:xfrm>
              <a:off x="-825913" y="4159964"/>
              <a:ext cx="537691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FR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 revue de la littérature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36">
            <a:extLst>
              <a:ext uri="{FF2B5EF4-FFF2-40B4-BE49-F238E27FC236}">
                <a16:creationId xmlns:a16="http://schemas.microsoft.com/office/drawing/2014/main" id="{5DE69E7A-17E9-4156-81C8-E1DDC2BF4F2F}"/>
              </a:ext>
            </a:extLst>
          </p:cNvPr>
          <p:cNvGrpSpPr/>
          <p:nvPr/>
        </p:nvGrpSpPr>
        <p:grpSpPr>
          <a:xfrm>
            <a:off x="6378511" y="3149875"/>
            <a:ext cx="4395539" cy="496945"/>
            <a:chOff x="-825913" y="4159966"/>
            <a:chExt cx="5376912" cy="49694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60AC94-457E-4DA8-9CF0-4322630497B8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SN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Décliner les objectifs que le mémoire a pour but d’atteindre</a:t>
              </a:r>
              <a:r>
                <a:rPr lang="fr-SN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fr-SN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C554BC-FAF1-419F-A11D-3DE15C6F3A49}"/>
                </a:ext>
              </a:extLst>
            </p:cNvPr>
            <p:cNvSpPr txBox="1"/>
            <p:nvPr/>
          </p:nvSpPr>
          <p:spPr>
            <a:xfrm>
              <a:off x="-825913" y="4159966"/>
              <a:ext cx="537691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SN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Les objectifs du mémoire</a:t>
              </a:r>
            </a:p>
          </p:txBody>
        </p:sp>
      </p:grpSp>
      <p:grpSp>
        <p:nvGrpSpPr>
          <p:cNvPr id="17" name="Group 36">
            <a:extLst>
              <a:ext uri="{FF2B5EF4-FFF2-40B4-BE49-F238E27FC236}">
                <a16:creationId xmlns:a16="http://schemas.microsoft.com/office/drawing/2014/main" id="{32255C98-3A71-483C-9B9D-6E77ADB4B810}"/>
              </a:ext>
            </a:extLst>
          </p:cNvPr>
          <p:cNvGrpSpPr/>
          <p:nvPr/>
        </p:nvGrpSpPr>
        <p:grpSpPr>
          <a:xfrm>
            <a:off x="6378511" y="4068937"/>
            <a:ext cx="4395539" cy="496945"/>
            <a:chOff x="-825913" y="4159966"/>
            <a:chExt cx="5376912" cy="49694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514F80-4AFD-4990-911E-C3E2BA773E38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SN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Présenter la méthodologie qui nous permit d’obtenir les résultats</a:t>
              </a:r>
              <a:r>
                <a:rPr lang="fr-SN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fr-SN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66BACE-B613-49C9-8615-EB6D0F7ABF80}"/>
                </a:ext>
              </a:extLst>
            </p:cNvPr>
            <p:cNvSpPr txBox="1"/>
            <p:nvPr/>
          </p:nvSpPr>
          <p:spPr>
            <a:xfrm>
              <a:off x="-825913" y="4159966"/>
              <a:ext cx="537691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SN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 méthodologie suivie</a:t>
              </a:r>
            </a:p>
          </p:txBody>
        </p:sp>
      </p:grpSp>
      <p:grpSp>
        <p:nvGrpSpPr>
          <p:cNvPr id="20" name="Group 36">
            <a:extLst>
              <a:ext uri="{FF2B5EF4-FFF2-40B4-BE49-F238E27FC236}">
                <a16:creationId xmlns:a16="http://schemas.microsoft.com/office/drawing/2014/main" id="{A0501E92-CBFC-4CBF-A5ED-EDF757133A11}"/>
              </a:ext>
            </a:extLst>
          </p:cNvPr>
          <p:cNvGrpSpPr/>
          <p:nvPr/>
        </p:nvGrpSpPr>
        <p:grpSpPr>
          <a:xfrm>
            <a:off x="6378511" y="4987999"/>
            <a:ext cx="4395539" cy="496945"/>
            <a:chOff x="-825913" y="4159966"/>
            <a:chExt cx="5376912" cy="49694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040BC7B-85D3-4DE8-8BCF-205A2E52CDB2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SN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Présenter les résultats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CD8F47-206F-42E8-BE93-9DD9603DAAD4}"/>
                </a:ext>
              </a:extLst>
            </p:cNvPr>
            <p:cNvSpPr txBox="1"/>
            <p:nvPr/>
          </p:nvSpPr>
          <p:spPr>
            <a:xfrm>
              <a:off x="-825913" y="4159966"/>
              <a:ext cx="537691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SN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Les résultats obtenus</a:t>
              </a:r>
            </a:p>
          </p:txBody>
        </p: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5ACEF654-DD28-459B-B392-32CA7EAE6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499" y="1488256"/>
            <a:ext cx="4669511" cy="4077363"/>
          </a:xfrm>
          <a:prstGeom prst="rect">
            <a:avLst/>
          </a:prstGeom>
        </p:spPr>
      </p:pic>
      <p:grpSp>
        <p:nvGrpSpPr>
          <p:cNvPr id="61" name="Group 36">
            <a:extLst>
              <a:ext uri="{FF2B5EF4-FFF2-40B4-BE49-F238E27FC236}">
                <a16:creationId xmlns:a16="http://schemas.microsoft.com/office/drawing/2014/main" id="{22448324-CC04-46E4-A111-A4732E593FCD}"/>
              </a:ext>
            </a:extLst>
          </p:cNvPr>
          <p:cNvGrpSpPr/>
          <p:nvPr/>
        </p:nvGrpSpPr>
        <p:grpSpPr>
          <a:xfrm>
            <a:off x="6378511" y="5848834"/>
            <a:ext cx="4395539" cy="496945"/>
            <a:chOff x="-825913" y="4159966"/>
            <a:chExt cx="5376912" cy="49694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123C402-2FB5-4CE8-A73B-EAB971F15427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SN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Synthèses, limites, perspectives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46727AD-D377-4E94-A15C-282B74B1279F}"/>
                </a:ext>
              </a:extLst>
            </p:cNvPr>
            <p:cNvSpPr txBox="1"/>
            <p:nvPr/>
          </p:nvSpPr>
          <p:spPr>
            <a:xfrm>
              <a:off x="-825913" y="4159966"/>
              <a:ext cx="537691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SN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5527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La modélisation du texte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673F77-CCA2-4D50-897F-2C8A2955E8BA}"/>
              </a:ext>
            </a:extLst>
          </p:cNvPr>
          <p:cNvSpPr/>
          <p:nvPr/>
        </p:nvSpPr>
        <p:spPr>
          <a:xfrm>
            <a:off x="951796" y="4572451"/>
            <a:ext cx="2556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8F4C4-A25C-4727-9AF3-BE0EBD3D2B29}"/>
              </a:ext>
            </a:extLst>
          </p:cNvPr>
          <p:cNvSpPr txBox="1"/>
          <p:nvPr/>
        </p:nvSpPr>
        <p:spPr>
          <a:xfrm>
            <a:off x="923896" y="4774545"/>
            <a:ext cx="1567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Tokenization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632286-B144-4FD4-B2BB-1187E2400415}"/>
              </a:ext>
            </a:extLst>
          </p:cNvPr>
          <p:cNvSpPr/>
          <p:nvPr/>
        </p:nvSpPr>
        <p:spPr>
          <a:xfrm>
            <a:off x="1064178" y="3870978"/>
            <a:ext cx="620627" cy="620627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012D9-F38B-427B-83C1-DF62615FF959}"/>
              </a:ext>
            </a:extLst>
          </p:cNvPr>
          <p:cNvSpPr/>
          <p:nvPr/>
        </p:nvSpPr>
        <p:spPr>
          <a:xfrm>
            <a:off x="3541999" y="3990483"/>
            <a:ext cx="2556000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22E556-0F55-4A98-AA0A-5139BF17106C}"/>
              </a:ext>
            </a:extLst>
          </p:cNvPr>
          <p:cNvSpPr txBox="1"/>
          <p:nvPr/>
        </p:nvSpPr>
        <p:spPr>
          <a:xfrm>
            <a:off x="3557041" y="4195239"/>
            <a:ext cx="1778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L</a:t>
            </a:r>
            <a:r>
              <a:rPr lang="en-US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emmatization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D0820A-3F28-4160-96F9-4D0CDC31A8DD}"/>
              </a:ext>
            </a:extLst>
          </p:cNvPr>
          <p:cNvSpPr/>
          <p:nvPr/>
        </p:nvSpPr>
        <p:spPr>
          <a:xfrm>
            <a:off x="6133311" y="3380592"/>
            <a:ext cx="2556000" cy="14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5D8B4F-11E5-47C6-8706-F4AB5BAD18FF}"/>
              </a:ext>
            </a:extLst>
          </p:cNvPr>
          <p:cNvSpPr txBox="1"/>
          <p:nvPr/>
        </p:nvSpPr>
        <p:spPr>
          <a:xfrm>
            <a:off x="6158627" y="3588011"/>
            <a:ext cx="2280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600" b="1" dirty="0">
                <a:solidFill>
                  <a:schemeClr val="accent3"/>
                </a:solidFill>
                <a:cs typeface="Arial" pitchFamily="34" charset="0"/>
              </a:rPr>
              <a:t>Conversion du texte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58A8AA-3F38-447E-AFC0-D196FE393570}"/>
              </a:ext>
            </a:extLst>
          </p:cNvPr>
          <p:cNvSpPr/>
          <p:nvPr/>
        </p:nvSpPr>
        <p:spPr>
          <a:xfrm>
            <a:off x="8725733" y="2765514"/>
            <a:ext cx="2556000" cy="1440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96BF1C-FDFE-470C-A91F-ABF45689CE44}"/>
              </a:ext>
            </a:extLst>
          </p:cNvPr>
          <p:cNvSpPr txBox="1"/>
          <p:nvPr/>
        </p:nvSpPr>
        <p:spPr>
          <a:xfrm>
            <a:off x="8694504" y="2960809"/>
            <a:ext cx="120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600" b="1" dirty="0">
                <a:solidFill>
                  <a:schemeClr val="accent4"/>
                </a:solidFill>
                <a:cs typeface="Arial" pitchFamily="34" charset="0"/>
              </a:rPr>
              <a:t>Le modèle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5E5ADD18-3CBB-40F9-AE5A-ED24BE593489}"/>
              </a:ext>
            </a:extLst>
          </p:cNvPr>
          <p:cNvSpPr/>
          <p:nvPr/>
        </p:nvSpPr>
        <p:spPr>
          <a:xfrm rot="16200000">
            <a:off x="4482936" y="-1261039"/>
            <a:ext cx="531823" cy="7594102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1C2CB3-6CBE-406F-808D-FB583188088C}"/>
              </a:ext>
            </a:extLst>
          </p:cNvPr>
          <p:cNvSpPr txBox="1"/>
          <p:nvPr/>
        </p:nvSpPr>
        <p:spPr>
          <a:xfrm>
            <a:off x="3717555" y="1901659"/>
            <a:ext cx="2124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NLP Feature Engineering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Oval 21">
            <a:extLst>
              <a:ext uri="{FF2B5EF4-FFF2-40B4-BE49-F238E27FC236}">
                <a16:creationId xmlns:a16="http://schemas.microsoft.com/office/drawing/2014/main" id="{29F9F9EA-B1C9-4CED-BF69-64330D05EE4C}"/>
              </a:ext>
            </a:extLst>
          </p:cNvPr>
          <p:cNvSpPr>
            <a:spLocks noChangeAspect="1"/>
          </p:cNvSpPr>
          <p:nvPr/>
        </p:nvSpPr>
        <p:spPr>
          <a:xfrm>
            <a:off x="1142662" y="3933396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EC61114-AEC2-4060-9B8B-C74A3F978265}"/>
              </a:ext>
            </a:extLst>
          </p:cNvPr>
          <p:cNvSpPr/>
          <p:nvPr/>
        </p:nvSpPr>
        <p:spPr>
          <a:xfrm>
            <a:off x="3717555" y="3298652"/>
            <a:ext cx="620627" cy="620627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Oval 21">
            <a:extLst>
              <a:ext uri="{FF2B5EF4-FFF2-40B4-BE49-F238E27FC236}">
                <a16:creationId xmlns:a16="http://schemas.microsoft.com/office/drawing/2014/main" id="{411BD269-4912-4F7D-99F7-4DFF92F1A997}"/>
              </a:ext>
            </a:extLst>
          </p:cNvPr>
          <p:cNvSpPr>
            <a:spLocks noChangeAspect="1"/>
          </p:cNvSpPr>
          <p:nvPr/>
        </p:nvSpPr>
        <p:spPr>
          <a:xfrm>
            <a:off x="3796039" y="3361070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59039D4-BEC0-4814-9048-908BCFA37D46}"/>
              </a:ext>
            </a:extLst>
          </p:cNvPr>
          <p:cNvSpPr/>
          <p:nvPr/>
        </p:nvSpPr>
        <p:spPr>
          <a:xfrm>
            <a:off x="6275140" y="2672625"/>
            <a:ext cx="620627" cy="620627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0" name="Oval 21">
            <a:extLst>
              <a:ext uri="{FF2B5EF4-FFF2-40B4-BE49-F238E27FC236}">
                <a16:creationId xmlns:a16="http://schemas.microsoft.com/office/drawing/2014/main" id="{FA654424-A1DA-4124-A640-D54D041B92D4}"/>
              </a:ext>
            </a:extLst>
          </p:cNvPr>
          <p:cNvSpPr>
            <a:spLocks noChangeAspect="1"/>
          </p:cNvSpPr>
          <p:nvPr/>
        </p:nvSpPr>
        <p:spPr>
          <a:xfrm>
            <a:off x="6353624" y="2735043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E53A328-74A0-4CC6-9DE5-FF383D24996B}"/>
              </a:ext>
            </a:extLst>
          </p:cNvPr>
          <p:cNvSpPr/>
          <p:nvPr/>
        </p:nvSpPr>
        <p:spPr>
          <a:xfrm>
            <a:off x="8904854" y="2055430"/>
            <a:ext cx="620627" cy="620627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3" name="Rectangle 18">
            <a:extLst>
              <a:ext uri="{FF2B5EF4-FFF2-40B4-BE49-F238E27FC236}">
                <a16:creationId xmlns:a16="http://schemas.microsoft.com/office/drawing/2014/main" id="{0C5B8B29-2675-4F1E-BACD-AEF8610870A8}"/>
              </a:ext>
            </a:extLst>
          </p:cNvPr>
          <p:cNvSpPr/>
          <p:nvPr/>
        </p:nvSpPr>
        <p:spPr>
          <a:xfrm>
            <a:off x="8994807" y="2202735"/>
            <a:ext cx="434419" cy="372685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284592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6832" y="496615"/>
            <a:ext cx="4490728" cy="724247"/>
          </a:xfrm>
        </p:spPr>
        <p:txBody>
          <a:bodyPr/>
          <a:lstStyle/>
          <a:p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Tokenization</a:t>
            </a:r>
            <a:endParaRPr lang="fr-S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595656" y="1318873"/>
            <a:ext cx="3054329" cy="1969770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C’est créer un tableau avec tous les mots du </a:t>
            </a:r>
            <a:r>
              <a:rPr lang="fr-SN" altLang="ko-KR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dataset</a:t>
            </a:r>
            <a:r>
              <a:rPr lang="fr-SN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03523-CEA6-45C2-AE8A-0425ABDBF5C1}"/>
              </a:ext>
            </a:extLst>
          </p:cNvPr>
          <p:cNvSpPr txBox="1"/>
          <p:nvPr/>
        </p:nvSpPr>
        <p:spPr>
          <a:xfrm>
            <a:off x="534109" y="3429000"/>
            <a:ext cx="6670635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Exemple : « L’argent fait le bonheur »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2D9924-53CB-42D0-BA42-26B6C9CAC80A}"/>
              </a:ext>
            </a:extLst>
          </p:cNvPr>
          <p:cNvCxnSpPr>
            <a:cxnSpLocks/>
          </p:cNvCxnSpPr>
          <p:nvPr/>
        </p:nvCxnSpPr>
        <p:spPr>
          <a:xfrm>
            <a:off x="2873343" y="3937148"/>
            <a:ext cx="0" cy="5449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F5DD1-E15A-4778-9CB4-10CBCCCEAFCB}"/>
              </a:ext>
            </a:extLst>
          </p:cNvPr>
          <p:cNvSpPr txBox="1"/>
          <p:nvPr/>
        </p:nvSpPr>
        <p:spPr>
          <a:xfrm>
            <a:off x="534108" y="4555437"/>
            <a:ext cx="6670635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["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’", 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argent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", 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fait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", 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le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", 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bonheur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"]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45B2287-2ED2-4B67-B4F5-1EBD9F6AC3CA}"/>
              </a:ext>
            </a:extLst>
          </p:cNvPr>
          <p:cNvSpPr txBox="1">
            <a:spLocks/>
          </p:cNvSpPr>
          <p:nvPr/>
        </p:nvSpPr>
        <p:spPr>
          <a:xfrm>
            <a:off x="5442439" y="496615"/>
            <a:ext cx="623448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Lemmatization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EBE3C3-2A37-491F-B63D-A1B81B94844A}"/>
              </a:ext>
            </a:extLst>
          </p:cNvPr>
          <p:cNvSpPr txBox="1"/>
          <p:nvPr/>
        </p:nvSpPr>
        <p:spPr>
          <a:xfrm>
            <a:off x="6096000" y="1318873"/>
            <a:ext cx="3054329" cy="147732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Prendre seulement la racine des mots.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B8EDE0-BE34-4D34-A8DE-6949D11E11A7}"/>
              </a:ext>
            </a:extLst>
          </p:cNvPr>
          <p:cNvSpPr txBox="1"/>
          <p:nvPr/>
        </p:nvSpPr>
        <p:spPr>
          <a:xfrm>
            <a:off x="6043919" y="3429000"/>
            <a:ext cx="6670635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Exemple : « L’argent fait le bonheur »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B5D8F0-F622-4C17-9052-2F9246FF98F1}"/>
              </a:ext>
            </a:extLst>
          </p:cNvPr>
          <p:cNvCxnSpPr>
            <a:cxnSpLocks/>
          </p:cNvCxnSpPr>
          <p:nvPr/>
        </p:nvCxnSpPr>
        <p:spPr>
          <a:xfrm>
            <a:off x="8657783" y="4075190"/>
            <a:ext cx="0" cy="4068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24A478E-B92C-4E60-BF39-8AF5B3C7DB1F}"/>
              </a:ext>
            </a:extLst>
          </p:cNvPr>
          <p:cNvSpPr txBox="1"/>
          <p:nvPr/>
        </p:nvSpPr>
        <p:spPr>
          <a:xfrm>
            <a:off x="6096000" y="4555437"/>
            <a:ext cx="6670635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["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Le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", 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argent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", 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faire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", 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le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", 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bonheur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857F61-7FDC-4441-972A-4CBE3008E6FF}"/>
              </a:ext>
            </a:extLst>
          </p:cNvPr>
          <p:cNvSpPr txBox="1"/>
          <p:nvPr/>
        </p:nvSpPr>
        <p:spPr>
          <a:xfrm>
            <a:off x="6096000" y="5374259"/>
            <a:ext cx="6670635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Autres exemples :</a:t>
            </a:r>
          </a:p>
          <a:p>
            <a:r>
              <a:rPr lang="fr-S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Manger, Mangeait, Mangé </a:t>
            </a:r>
            <a:r>
              <a:rPr lang="fr-SN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=&gt;</a:t>
            </a:r>
            <a:r>
              <a:rPr lang="fr-S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Manger</a:t>
            </a:r>
          </a:p>
          <a:p>
            <a:r>
              <a:rPr lang="fr-S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Fille, Filles, Fillette             </a:t>
            </a:r>
            <a:r>
              <a:rPr lang="fr-SN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=&gt;</a:t>
            </a:r>
            <a:r>
              <a:rPr lang="fr-S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Fille</a:t>
            </a:r>
          </a:p>
          <a:p>
            <a:r>
              <a:rPr lang="fr-S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Couraient, Couru, Courait  </a:t>
            </a:r>
            <a:r>
              <a:rPr lang="fr-SN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=&gt;</a:t>
            </a:r>
            <a:r>
              <a:rPr lang="fr-S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Courir</a:t>
            </a:r>
          </a:p>
        </p:txBody>
      </p:sp>
    </p:spTree>
    <p:extLst>
      <p:ext uri="{BB962C8B-B14F-4D97-AF65-F5344CB8AC3E}">
        <p14:creationId xmlns:p14="http://schemas.microsoft.com/office/powerpoint/2010/main" val="891310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 err="1"/>
              <a:t>Convension</a:t>
            </a:r>
            <a:r>
              <a:rPr lang="fr-SN" dirty="0"/>
              <a:t> du texte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592833" y="1548301"/>
            <a:ext cx="3054329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3600" dirty="0">
                <a:solidFill>
                  <a:schemeClr val="accent1"/>
                </a:solidFill>
                <a:latin typeface="+mj-lt"/>
              </a:rPr>
              <a:t>Bag of n-grams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2C31C-E1BD-4567-BF8B-B65D99C23315}"/>
              </a:ext>
            </a:extLst>
          </p:cNvPr>
          <p:cNvSpPr txBox="1"/>
          <p:nvPr/>
        </p:nvSpPr>
        <p:spPr>
          <a:xfrm>
            <a:off x="592833" y="3157620"/>
            <a:ext cx="33199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L’argent fait le bonheur. L’argent est le pouvoir.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A0B4308-D5AF-4F99-9E63-A83FAF54A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052736"/>
              </p:ext>
            </p:extLst>
          </p:nvPr>
        </p:nvGraphicFramePr>
        <p:xfrm>
          <a:off x="3912776" y="1698097"/>
          <a:ext cx="8117038" cy="15905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158">
                  <a:extLst>
                    <a:ext uri="{9D8B030D-6E8A-4147-A177-3AD203B41FA5}">
                      <a16:colId xmlns:a16="http://schemas.microsoft.com/office/drawing/2014/main" val="2763249042"/>
                    </a:ext>
                  </a:extLst>
                </a:gridCol>
                <a:gridCol w="1322487">
                  <a:extLst>
                    <a:ext uri="{9D8B030D-6E8A-4147-A177-3AD203B41FA5}">
                      <a16:colId xmlns:a16="http://schemas.microsoft.com/office/drawing/2014/main" val="477694384"/>
                    </a:ext>
                  </a:extLst>
                </a:gridCol>
                <a:gridCol w="799564">
                  <a:extLst>
                    <a:ext uri="{9D8B030D-6E8A-4147-A177-3AD203B41FA5}">
                      <a16:colId xmlns:a16="http://schemas.microsoft.com/office/drawing/2014/main" val="2334945703"/>
                    </a:ext>
                  </a:extLst>
                </a:gridCol>
                <a:gridCol w="533331">
                  <a:extLst>
                    <a:ext uri="{9D8B030D-6E8A-4147-A177-3AD203B41FA5}">
                      <a16:colId xmlns:a16="http://schemas.microsoft.com/office/drawing/2014/main" val="1205033425"/>
                    </a:ext>
                  </a:extLst>
                </a:gridCol>
                <a:gridCol w="940918">
                  <a:extLst>
                    <a:ext uri="{9D8B030D-6E8A-4147-A177-3AD203B41FA5}">
                      <a16:colId xmlns:a16="http://schemas.microsoft.com/office/drawing/2014/main" val="1798510422"/>
                    </a:ext>
                  </a:extLst>
                </a:gridCol>
                <a:gridCol w="912300">
                  <a:extLst>
                    <a:ext uri="{9D8B030D-6E8A-4147-A177-3AD203B41FA5}">
                      <a16:colId xmlns:a16="http://schemas.microsoft.com/office/drawing/2014/main" val="3583667348"/>
                    </a:ext>
                  </a:extLst>
                </a:gridCol>
                <a:gridCol w="658208">
                  <a:extLst>
                    <a:ext uri="{9D8B030D-6E8A-4147-A177-3AD203B41FA5}">
                      <a16:colId xmlns:a16="http://schemas.microsoft.com/office/drawing/2014/main" val="3087640694"/>
                    </a:ext>
                  </a:extLst>
                </a:gridCol>
                <a:gridCol w="868072">
                  <a:extLst>
                    <a:ext uri="{9D8B030D-6E8A-4147-A177-3AD203B41FA5}">
                      <a16:colId xmlns:a16="http://schemas.microsoft.com/office/drawing/2014/main" val="1586689705"/>
                    </a:ext>
                  </a:extLst>
                </a:gridCol>
              </a:tblGrid>
              <a:tr h="82161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L’argent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Argent fait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Fait 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Le bonheur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Argent est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Est 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Le pouvoir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6644572"/>
                  </a:ext>
                </a:extLst>
              </a:tr>
              <a:tr h="38446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L’argent fait le bonheur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1259026"/>
                  </a:ext>
                </a:extLst>
              </a:tr>
              <a:tr h="38446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L’argent est le pouvoir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9276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34C972C-1AD0-4CB9-B71D-C3C431B9A986}"/>
              </a:ext>
            </a:extLst>
          </p:cNvPr>
          <p:cNvSpPr txBox="1"/>
          <p:nvPr/>
        </p:nvSpPr>
        <p:spPr>
          <a:xfrm>
            <a:off x="3912776" y="3814396"/>
            <a:ext cx="61544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 le n-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gram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1,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alors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on dans le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Bag of Word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BoW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 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FAFC8-1B48-450C-BD00-3537833C4C15}"/>
              </a:ext>
            </a:extLst>
          </p:cNvPr>
          <p:cNvSpPr txBox="1"/>
          <p:nvPr/>
        </p:nvSpPr>
        <p:spPr>
          <a:xfrm>
            <a:off x="3912776" y="4748170"/>
            <a:ext cx="56972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Il y a aussi le TF-IDF, qui signifie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Frequency – Inverse Document Frequency, est une méthode qui calcule la fréquence d’un mot dans l'ensemble du document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648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 err="1"/>
              <a:t>Convertion</a:t>
            </a:r>
            <a:r>
              <a:rPr lang="fr-SN" dirty="0"/>
              <a:t> du texte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592833" y="1548301"/>
            <a:ext cx="3054329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3600" dirty="0">
                <a:solidFill>
                  <a:schemeClr val="accent1"/>
                </a:solidFill>
                <a:latin typeface="+mj-lt"/>
              </a:rPr>
              <a:t>Word </a:t>
            </a:r>
            <a:r>
              <a:rPr lang="fr-SN" altLang="ko-KR" sz="3600" dirty="0" err="1">
                <a:solidFill>
                  <a:schemeClr val="accent1"/>
                </a:solidFill>
                <a:latin typeface="+mj-lt"/>
              </a:rPr>
              <a:t>Embedding</a:t>
            </a:r>
            <a:endParaRPr lang="fr-SN" altLang="ko-KR" sz="3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2C31C-E1BD-4567-BF8B-B65D99C23315}"/>
              </a:ext>
            </a:extLst>
          </p:cNvPr>
          <p:cNvSpPr txBox="1"/>
          <p:nvPr/>
        </p:nvSpPr>
        <p:spPr>
          <a:xfrm>
            <a:off x="592833" y="3157620"/>
            <a:ext cx="33199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word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embedding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est un ensemble de méthodes qui propose des moyens de transformer le texte en vecteurs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98202-E4DE-4EFB-8C7D-7ED09EED2B18}"/>
              </a:ext>
            </a:extLst>
          </p:cNvPr>
          <p:cNvSpPr txBox="1"/>
          <p:nvPr/>
        </p:nvSpPr>
        <p:spPr>
          <a:xfrm>
            <a:off x="4332213" y="1473457"/>
            <a:ext cx="3319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Exemple : word2vec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95E6E-469D-44F9-829A-77EA0E17C636}"/>
              </a:ext>
            </a:extLst>
          </p:cNvPr>
          <p:cNvSpPr txBox="1"/>
          <p:nvPr/>
        </p:nvSpPr>
        <p:spPr>
          <a:xfrm>
            <a:off x="4332213" y="2102299"/>
            <a:ext cx="609460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2000" dirty="0">
                <a:effectLst/>
                <a:latin typeface="+mj-lt"/>
                <a:ea typeface="Calibri" panose="020F0502020204030204" pitchFamily="34" charset="0"/>
              </a:rPr>
              <a:t>Père :        [1, 1, 0, 0]</a:t>
            </a:r>
            <a:endParaRPr lang="en-US" sz="2000" dirty="0">
              <a:effectLst/>
              <a:latin typeface="+mj-lt"/>
              <a:ea typeface="Calibri" panose="020F050202020403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2000" dirty="0">
                <a:effectLst/>
                <a:latin typeface="+mj-lt"/>
                <a:ea typeface="Calibri" panose="020F0502020204030204" pitchFamily="34" charset="0"/>
              </a:rPr>
              <a:t>Mère :       [0.9,   1, 0.01, 0]</a:t>
            </a:r>
            <a:endParaRPr lang="en-US" sz="2000" dirty="0">
              <a:effectLst/>
              <a:latin typeface="+mj-lt"/>
              <a:ea typeface="Calibri" panose="020F050202020403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2000" dirty="0">
                <a:effectLst/>
                <a:latin typeface="+mj-lt"/>
                <a:ea typeface="Calibri" panose="020F0502020204030204" pitchFamily="34" charset="0"/>
              </a:rPr>
              <a:t>Maison :    [0.2,  0.54, 2, -0.5]</a:t>
            </a:r>
            <a:endParaRPr lang="en-US" sz="2000" dirty="0">
              <a:effectLst/>
              <a:latin typeface="+mj-lt"/>
              <a:ea typeface="Calibri" panose="020F0502020204030204" pitchFamily="34" charset="0"/>
            </a:endParaRPr>
          </a:p>
          <a:p>
            <a:r>
              <a:rPr lang="fr-FR" sz="2000" dirty="0">
                <a:effectLst/>
                <a:latin typeface="+mj-lt"/>
                <a:ea typeface="Calibri" panose="020F0502020204030204" pitchFamily="34" charset="0"/>
              </a:rPr>
              <a:t>Bâtiment : [0.21, 0.5, 1.9, -0.49]</a:t>
            </a:r>
            <a:endParaRPr lang="en-US" sz="20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4AF2D-9B15-4EA3-B034-F1DD776ECF9A}"/>
              </a:ext>
            </a:extLst>
          </p:cNvPr>
          <p:cNvSpPr txBox="1"/>
          <p:nvPr/>
        </p:nvSpPr>
        <p:spPr>
          <a:xfrm>
            <a:off x="4335719" y="4788836"/>
            <a:ext cx="60946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</a:rPr>
              <a:t>Maintenant, les valeurs de ces vecteurs ne tombent pas du ciel : elles sont obtenues avec le Machine Learning en utilisant ce qu’on appelle le </a:t>
            </a:r>
            <a:r>
              <a:rPr lang="fr-FR" sz="1600" i="1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</a:rPr>
              <a:t>Self-</a:t>
            </a:r>
            <a:r>
              <a:rPr lang="fr-FR" sz="1600" i="1" dirty="0" err="1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</a:rPr>
              <a:t>Supervised</a:t>
            </a:r>
            <a:r>
              <a:rPr lang="fr-FR" sz="1600" i="1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</a:rPr>
              <a:t> Learning </a:t>
            </a:r>
            <a:r>
              <a:rPr lang="fr-FR" sz="160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</a:rPr>
              <a:t>de la classification de texte.</a:t>
            </a:r>
            <a:endParaRPr lang="en-US" sz="16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6993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Intent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920003" y="1472476"/>
            <a:ext cx="3054329" cy="2215991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600" dirty="0" err="1">
                <a:solidFill>
                  <a:schemeClr val="accent1"/>
                </a:solidFill>
                <a:latin typeface="+mj-lt"/>
              </a:rPr>
              <a:t>L’intent</a:t>
            </a:r>
            <a:r>
              <a:rPr lang="fr-FR" altLang="ko-KR" sz="3600" dirty="0">
                <a:solidFill>
                  <a:schemeClr val="accent1"/>
                </a:solidFill>
                <a:latin typeface="+mj-lt"/>
              </a:rPr>
              <a:t> représente l’objet de la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2C31C-E1BD-4567-BF8B-B65D99C23315}"/>
              </a:ext>
            </a:extLst>
          </p:cNvPr>
          <p:cNvSpPr txBox="1"/>
          <p:nvPr/>
        </p:nvSpPr>
        <p:spPr>
          <a:xfrm>
            <a:off x="920003" y="4108936"/>
            <a:ext cx="21059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Intent classification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DD878BE7-C3E1-434C-A404-E1712304F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74925"/>
              </p:ext>
            </p:extLst>
          </p:nvPr>
        </p:nvGraphicFramePr>
        <p:xfrm>
          <a:off x="4812495" y="2088267"/>
          <a:ext cx="5799577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5002">
                  <a:extLst>
                    <a:ext uri="{9D8B030D-6E8A-4147-A177-3AD203B41FA5}">
                      <a16:colId xmlns:a16="http://schemas.microsoft.com/office/drawing/2014/main" val="1334443817"/>
                    </a:ext>
                  </a:extLst>
                </a:gridCol>
                <a:gridCol w="1694575">
                  <a:extLst>
                    <a:ext uri="{9D8B030D-6E8A-4147-A177-3AD203B41FA5}">
                      <a16:colId xmlns:a16="http://schemas.microsoft.com/office/drawing/2014/main" val="803721153"/>
                    </a:ext>
                  </a:extLst>
                </a:gridCol>
              </a:tblGrid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Texte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/>
                        <a:t>Intent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916475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Bonjour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Salutation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509736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Je veux faire une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Prédiction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785892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Quelle est la valeur actuelle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 err="1"/>
                        <a:t>Get</a:t>
                      </a:r>
                      <a:endParaRPr lang="fr-S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871949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Puis je avoir une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Définition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797771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59 * 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Calcul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557443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Merci beaucoup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Remerciement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812806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Au revoir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Partir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832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074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Intent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920003" y="1472476"/>
            <a:ext cx="3054329" cy="2215991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600" dirty="0" err="1">
                <a:solidFill>
                  <a:schemeClr val="accent1"/>
                </a:solidFill>
                <a:latin typeface="+mj-lt"/>
              </a:rPr>
              <a:t>L’intent</a:t>
            </a:r>
            <a:r>
              <a:rPr lang="fr-FR" altLang="ko-KR" sz="3600" dirty="0">
                <a:solidFill>
                  <a:schemeClr val="accent1"/>
                </a:solidFill>
                <a:latin typeface="+mj-lt"/>
              </a:rPr>
              <a:t> représente l’objet de la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2C31C-E1BD-4567-BF8B-B65D99C23315}"/>
              </a:ext>
            </a:extLst>
          </p:cNvPr>
          <p:cNvSpPr txBox="1"/>
          <p:nvPr/>
        </p:nvSpPr>
        <p:spPr>
          <a:xfrm>
            <a:off x="920003" y="4108936"/>
            <a:ext cx="21059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Intent classification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DAEFF1-CA3C-4769-A7DB-E0A3BF058C45}"/>
              </a:ext>
            </a:extLst>
          </p:cNvPr>
          <p:cNvSpPr/>
          <p:nvPr/>
        </p:nvSpPr>
        <p:spPr>
          <a:xfrm>
            <a:off x="4077049" y="1472477"/>
            <a:ext cx="7264866" cy="413137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939FC5-8B07-4E17-BCBC-142B88E37B55}"/>
              </a:ext>
            </a:extLst>
          </p:cNvPr>
          <p:cNvSpPr txBox="1"/>
          <p:nvPr/>
        </p:nvSpPr>
        <p:spPr>
          <a:xfrm>
            <a:off x="6421078" y="1626656"/>
            <a:ext cx="2576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Feature Engineering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DCFB2FB9-3969-4F37-814B-2A58A2B73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324790"/>
              </p:ext>
            </p:extLst>
          </p:nvPr>
        </p:nvGraphicFramePr>
        <p:xfrm>
          <a:off x="4812495" y="2088267"/>
          <a:ext cx="5799577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7556">
                  <a:extLst>
                    <a:ext uri="{9D8B030D-6E8A-4147-A177-3AD203B41FA5}">
                      <a16:colId xmlns:a16="http://schemas.microsoft.com/office/drawing/2014/main" val="1334443817"/>
                    </a:ext>
                  </a:extLst>
                </a:gridCol>
                <a:gridCol w="1812021">
                  <a:extLst>
                    <a:ext uri="{9D8B030D-6E8A-4147-A177-3AD203B41FA5}">
                      <a16:colId xmlns:a16="http://schemas.microsoft.com/office/drawing/2014/main" val="803721153"/>
                    </a:ext>
                  </a:extLst>
                </a:gridCol>
              </a:tblGrid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Texte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/>
                        <a:t>Intent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916475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Bonjour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Salutation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509736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Je veux faire une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Prédiction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785892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Quelle est la valeur actuelle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 err="1"/>
                        <a:t>Get</a:t>
                      </a:r>
                      <a:endParaRPr lang="fr-S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871949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Puis je avoir une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Définition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797771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59 * 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Calcul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557443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Merci beaucoup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Remerciement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812806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Au revoir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Partir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832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760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Intent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920003" y="1472476"/>
            <a:ext cx="3054329" cy="2215991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600" dirty="0" err="1">
                <a:solidFill>
                  <a:schemeClr val="accent1"/>
                </a:solidFill>
                <a:latin typeface="+mj-lt"/>
              </a:rPr>
              <a:t>L’intent</a:t>
            </a:r>
            <a:r>
              <a:rPr lang="fr-FR" altLang="ko-KR" sz="3600" dirty="0">
                <a:solidFill>
                  <a:schemeClr val="accent1"/>
                </a:solidFill>
                <a:latin typeface="+mj-lt"/>
              </a:rPr>
              <a:t> représente l’objet de la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2C31C-E1BD-4567-BF8B-B65D99C23315}"/>
              </a:ext>
            </a:extLst>
          </p:cNvPr>
          <p:cNvSpPr txBox="1"/>
          <p:nvPr/>
        </p:nvSpPr>
        <p:spPr>
          <a:xfrm>
            <a:off x="920003" y="4108936"/>
            <a:ext cx="21059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Intent classification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DD878BE7-C3E1-434C-A404-E1712304F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37317"/>
              </p:ext>
            </p:extLst>
          </p:nvPr>
        </p:nvGraphicFramePr>
        <p:xfrm>
          <a:off x="4689447" y="2088267"/>
          <a:ext cx="622463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2392">
                  <a:extLst>
                    <a:ext uri="{9D8B030D-6E8A-4147-A177-3AD203B41FA5}">
                      <a16:colId xmlns:a16="http://schemas.microsoft.com/office/drawing/2014/main" val="1334443817"/>
                    </a:ext>
                  </a:extLst>
                </a:gridCol>
                <a:gridCol w="1342238">
                  <a:extLst>
                    <a:ext uri="{9D8B030D-6E8A-4147-A177-3AD203B41FA5}">
                      <a16:colId xmlns:a16="http://schemas.microsoft.com/office/drawing/2014/main" val="803721153"/>
                    </a:ext>
                  </a:extLst>
                </a:gridCol>
              </a:tblGrid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Texte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Intent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916475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[0.8, 0.4, 0.2, 1.0, </a:t>
                      </a:r>
                      <a:r>
                        <a:rPr lang="fr-SN" b="1" noProof="0" dirty="0"/>
                        <a:t>…</a:t>
                      </a:r>
                      <a:r>
                        <a:rPr lang="fr-SN" noProof="0" dirty="0"/>
                        <a:t> , 0.16, 0.09, 0.18, 0.07]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509736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[0.1, 0.6, 0.1, 0.8, </a:t>
                      </a:r>
                      <a:r>
                        <a:rPr lang="fr-SN" b="1" noProof="0" dirty="0"/>
                        <a:t>…</a:t>
                      </a:r>
                      <a:r>
                        <a:rPr lang="fr-SN" noProof="0" dirty="0"/>
                        <a:t> , 0.42, 0.15, 0.56, 0.71]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785892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[0.3, 0.2, 0.9, 0.1, </a:t>
                      </a:r>
                      <a:r>
                        <a:rPr lang="fr-SN" b="1" noProof="0" dirty="0"/>
                        <a:t>…</a:t>
                      </a:r>
                      <a:r>
                        <a:rPr lang="fr-SN" noProof="0" dirty="0"/>
                        <a:t> , 0.84, 0.08, 0.44, 0.89]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871949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[0.9, 0.4, 0.7, 0.4, </a:t>
                      </a:r>
                      <a:r>
                        <a:rPr lang="fr-SN" b="1" noProof="0" dirty="0"/>
                        <a:t>…</a:t>
                      </a:r>
                      <a:r>
                        <a:rPr lang="fr-SN" noProof="0" dirty="0"/>
                        <a:t> , 0.48, 0.96, 0.96, 0.99]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797771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[0.7, 0.9, 0.2, 0.7, </a:t>
                      </a:r>
                      <a:r>
                        <a:rPr lang="fr-SN" b="1" noProof="0" dirty="0"/>
                        <a:t>…</a:t>
                      </a:r>
                      <a:r>
                        <a:rPr lang="fr-SN" noProof="0" dirty="0"/>
                        <a:t> , 0.39, 0.70, 0.13, 0.02]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557443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[0.8, 0.1, 0.7, 0.2, </a:t>
                      </a:r>
                      <a:r>
                        <a:rPr lang="fr-SN" b="1" noProof="0" dirty="0"/>
                        <a:t>…</a:t>
                      </a:r>
                      <a:r>
                        <a:rPr lang="fr-SN" noProof="0" dirty="0"/>
                        <a:t> , 0.12, 0.33, 0.08, 0.49]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812806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[0.4, 0.2, 0.2, 0.6, </a:t>
                      </a:r>
                      <a:r>
                        <a:rPr lang="fr-SN" b="1" noProof="0" dirty="0"/>
                        <a:t>…</a:t>
                      </a:r>
                      <a:r>
                        <a:rPr lang="fr-SN" noProof="0" dirty="0"/>
                        <a:t> , 0.96, 0.12, 0.89, 0.04]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832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716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 err="1"/>
              <a:t>Entity</a:t>
            </a:r>
            <a:r>
              <a:rPr lang="fr-SN" dirty="0"/>
              <a:t> </a:t>
            </a:r>
            <a:r>
              <a:rPr lang="fr-SN" dirty="0" err="1"/>
              <a:t>Detection</a:t>
            </a:r>
            <a:r>
              <a:rPr lang="fr-SN" dirty="0"/>
              <a:t> et la </a:t>
            </a:r>
            <a:r>
              <a:rPr lang="fr-SN" dirty="0" err="1"/>
              <a:t>reponse</a:t>
            </a:r>
            <a:endParaRPr lang="fr-S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827724" y="1668146"/>
            <a:ext cx="3054329" cy="246221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200" dirty="0">
                <a:solidFill>
                  <a:schemeClr val="accent1"/>
                </a:solidFill>
                <a:latin typeface="+mj-lt"/>
              </a:rPr>
              <a:t>Permet d’avoir les élément qui sont dans l’input pour pouvoir répondre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DA448E-DFB7-420D-9068-89D652A042B3}"/>
              </a:ext>
            </a:extLst>
          </p:cNvPr>
          <p:cNvSpPr txBox="1"/>
          <p:nvPr/>
        </p:nvSpPr>
        <p:spPr>
          <a:xfrm>
            <a:off x="4636326" y="1668146"/>
            <a:ext cx="6244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: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Quelle est la prédiction du CA de l’année 2026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7BC586-631E-4C96-B05E-27C316BF5747}"/>
              </a:ext>
            </a:extLst>
          </p:cNvPr>
          <p:cNvSpPr txBox="1"/>
          <p:nvPr/>
        </p:nvSpPr>
        <p:spPr>
          <a:xfrm>
            <a:off x="4636322" y="2234724"/>
            <a:ext cx="6244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[“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</a:t>
            </a:r>
            <a:r>
              <a:rPr lang="en-US" dirty="0"/>
              <a:t>”, “</a:t>
            </a:r>
            <a:r>
              <a:rPr lang="en-US" b="1" dirty="0"/>
              <a:t>2026</a:t>
            </a:r>
            <a:r>
              <a:rPr lang="en-US" dirty="0"/>
              <a:t>”]</a:t>
            </a:r>
            <a:endParaRPr lang="fr-S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DA881-B29B-4E41-B4FF-D91E39E9260E}"/>
              </a:ext>
            </a:extLst>
          </p:cNvPr>
          <p:cNvSpPr txBox="1"/>
          <p:nvPr/>
        </p:nvSpPr>
        <p:spPr>
          <a:xfrm>
            <a:off x="4636322" y="2899252"/>
            <a:ext cx="6244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Prediction</a:t>
            </a:r>
            <a:r>
              <a:rPr lang="en-US" dirty="0"/>
              <a:t>(“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</a:t>
            </a:r>
            <a:r>
              <a:rPr lang="en-US" dirty="0"/>
              <a:t>”, “</a:t>
            </a:r>
            <a:r>
              <a:rPr lang="en-US" b="1" dirty="0"/>
              <a:t>2026</a:t>
            </a:r>
            <a:r>
              <a:rPr lang="en-US" dirty="0"/>
              <a:t>”) = 2 000 000 000</a:t>
            </a:r>
            <a:endParaRPr lang="fr-S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D552B-C273-4414-8BDF-CA45AADD921E}"/>
              </a:ext>
            </a:extLst>
          </p:cNvPr>
          <p:cNvSpPr txBox="1"/>
          <p:nvPr/>
        </p:nvSpPr>
        <p:spPr>
          <a:xfrm>
            <a:off x="4636322" y="3563780"/>
            <a:ext cx="71585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Réponses fixes et aléatoires :</a:t>
            </a:r>
          </a:p>
          <a:p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1. La prédiction de votre {…} pour l’année {…} est {…}.</a:t>
            </a:r>
          </a:p>
          <a:p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2. En {…} votre {…} est estimé a {…}.</a:t>
            </a:r>
          </a:p>
          <a:p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3. Vous aurez {…} de {…} pour l’année {…} selon nos prédictions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D435CF-90F7-4E24-A878-071DAA564781}"/>
              </a:ext>
            </a:extLst>
          </p:cNvPr>
          <p:cNvSpPr txBox="1"/>
          <p:nvPr/>
        </p:nvSpPr>
        <p:spPr>
          <a:xfrm>
            <a:off x="4636322" y="5059305"/>
            <a:ext cx="7703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mple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La prédiction de votre </a:t>
            </a:r>
            <a:r>
              <a:rPr lang="fr-S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</a:t>
            </a:r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pour l’année </a:t>
            </a:r>
            <a:r>
              <a:rPr lang="fr-S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2026</a:t>
            </a:r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est </a:t>
            </a:r>
            <a:r>
              <a:rPr lang="fr-S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2 000 000 000</a:t>
            </a:r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B326FA-CA54-46BF-AE2B-8790959572FB}"/>
              </a:ext>
            </a:extLst>
          </p:cNvPr>
          <p:cNvSpPr txBox="1"/>
          <p:nvPr/>
        </p:nvSpPr>
        <p:spPr>
          <a:xfrm>
            <a:off x="4636322" y="5865139"/>
            <a:ext cx="7703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Il a été utilisé le LLM </a:t>
            </a:r>
            <a:r>
              <a:rPr lang="fr-S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Llama</a:t>
            </a:r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pour reformuler la réponse !</a:t>
            </a:r>
          </a:p>
        </p:txBody>
      </p:sp>
    </p:spTree>
    <p:extLst>
      <p:ext uri="{BB962C8B-B14F-4D97-AF65-F5344CB8AC3E}">
        <p14:creationId xmlns:p14="http://schemas.microsoft.com/office/powerpoint/2010/main" val="2456311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IV</a:t>
            </a:r>
            <a:endParaRPr lang="fr-F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F9A2F9-8225-4E2C-948D-412A7DD3A611}"/>
              </a:ext>
            </a:extLst>
          </p:cNvPr>
          <p:cNvGrpSpPr/>
          <p:nvPr/>
        </p:nvGrpSpPr>
        <p:grpSpPr>
          <a:xfrm>
            <a:off x="1395046" y="1580366"/>
            <a:ext cx="9401908" cy="3468330"/>
            <a:chOff x="1093177" y="989695"/>
            <a:chExt cx="10005646" cy="3691046"/>
          </a:xfrm>
          <a:solidFill>
            <a:schemeClr val="accent1">
              <a:lumMod val="50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0A461C3-6023-4D0E-BD32-54DE63404A48}"/>
                </a:ext>
              </a:extLst>
            </p:cNvPr>
            <p:cNvSpPr/>
            <p:nvPr/>
          </p:nvSpPr>
          <p:spPr>
            <a:xfrm flipH="1" flipV="1">
              <a:off x="6623408" y="1349111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43D8A3F-A8C8-455A-82B5-6EAF5399E9F4}"/>
                </a:ext>
              </a:extLst>
            </p:cNvPr>
            <p:cNvSpPr/>
            <p:nvPr/>
          </p:nvSpPr>
          <p:spPr>
            <a:xfrm>
              <a:off x="1667706" y="1575962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358A0C4-26E7-4066-879F-DD0D77AFC486}"/>
                </a:ext>
              </a:extLst>
            </p:cNvPr>
            <p:cNvSpPr/>
            <p:nvPr/>
          </p:nvSpPr>
          <p:spPr>
            <a:xfrm flipH="1" flipV="1">
              <a:off x="6724533" y="2670316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60C1DC-D281-413C-8EB3-460DD74A105A}"/>
                </a:ext>
              </a:extLst>
            </p:cNvPr>
            <p:cNvGrpSpPr/>
            <p:nvPr/>
          </p:nvGrpSpPr>
          <p:grpSpPr>
            <a:xfrm>
              <a:off x="4692156" y="989695"/>
              <a:ext cx="2795565" cy="3631621"/>
              <a:chOff x="1257518" y="2316205"/>
              <a:chExt cx="1389446" cy="1804981"/>
            </a:xfrm>
            <a:grpFill/>
          </p:grpSpPr>
          <p:sp>
            <p:nvSpPr>
              <p:cNvPr id="10" name="Graphic 2">
                <a:extLst>
                  <a:ext uri="{FF2B5EF4-FFF2-40B4-BE49-F238E27FC236}">
                    <a16:creationId xmlns:a16="http://schemas.microsoft.com/office/drawing/2014/main" id="{A79DE4BA-8A39-4211-84F0-2435D01D6161}"/>
                  </a:ext>
                </a:extLst>
              </p:cNvPr>
              <p:cNvSpPr/>
              <p:nvPr/>
            </p:nvSpPr>
            <p:spPr>
              <a:xfrm>
                <a:off x="1257518" y="2316205"/>
                <a:ext cx="1389446" cy="1804981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  <a:gd name="connsiteX0" fmla="*/ 173835 w 788240"/>
                  <a:gd name="connsiteY0" fmla="*/ 1023975 h 1023975"/>
                  <a:gd name="connsiteX1" fmla="*/ 639815 w 788240"/>
                  <a:gd name="connsiteY1" fmla="*/ 954560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8932"/>
                  <a:gd name="connsiteX1" fmla="*/ 654690 w 788240"/>
                  <a:gd name="connsiteY1" fmla="*/ 1028932 h 1028932"/>
                  <a:gd name="connsiteX2" fmla="*/ 603620 w 788240"/>
                  <a:gd name="connsiteY2" fmla="*/ 878360 h 1028932"/>
                  <a:gd name="connsiteX3" fmla="*/ 679820 w 788240"/>
                  <a:gd name="connsiteY3" fmla="*/ 618328 h 1028932"/>
                  <a:gd name="connsiteX4" fmla="*/ 778880 w 788240"/>
                  <a:gd name="connsiteY4" fmla="*/ 276380 h 1028932"/>
                  <a:gd name="connsiteX5" fmla="*/ 352160 w 788240"/>
                  <a:gd name="connsiteY5" fmla="*/ 7775 h 1028932"/>
                  <a:gd name="connsiteX6" fmla="*/ 116893 w 788240"/>
                  <a:gd name="connsiteY6" fmla="*/ 203990 h 1028932"/>
                  <a:gd name="connsiteX7" fmla="*/ 109273 w 788240"/>
                  <a:gd name="connsiteY7" fmla="*/ 263045 h 1028932"/>
                  <a:gd name="connsiteX8" fmla="*/ 52123 w 788240"/>
                  <a:gd name="connsiteY8" fmla="*/ 360200 h 1028932"/>
                  <a:gd name="connsiteX9" fmla="*/ 6403 w 788240"/>
                  <a:gd name="connsiteY9" fmla="*/ 420208 h 1028932"/>
                  <a:gd name="connsiteX10" fmla="*/ 16880 w 788240"/>
                  <a:gd name="connsiteY10" fmla="*/ 508790 h 1028932"/>
                  <a:gd name="connsiteX11" fmla="*/ 55933 w 788240"/>
                  <a:gd name="connsiteY11" fmla="*/ 544985 h 1028932"/>
                  <a:gd name="connsiteX12" fmla="*/ 11165 w 788240"/>
                  <a:gd name="connsiteY12" fmla="*/ 563083 h 1028932"/>
                  <a:gd name="connsiteX13" fmla="*/ 23548 w 788240"/>
                  <a:gd name="connsiteY13" fmla="*/ 602135 h 1028932"/>
                  <a:gd name="connsiteX14" fmla="*/ 22595 w 788240"/>
                  <a:gd name="connsiteY14" fmla="*/ 665953 h 1028932"/>
                  <a:gd name="connsiteX15" fmla="*/ 78793 w 788240"/>
                  <a:gd name="connsiteY15" fmla="*/ 737390 h 1028932"/>
                  <a:gd name="connsiteX16" fmla="*/ 217858 w 788240"/>
                  <a:gd name="connsiteY16" fmla="*/ 757393 h 1028932"/>
                  <a:gd name="connsiteX17" fmla="*/ 173835 w 788240"/>
                  <a:gd name="connsiteY17" fmla="*/ 1023975 h 1028932"/>
                  <a:gd name="connsiteX0" fmla="*/ 173835 w 788240"/>
                  <a:gd name="connsiteY0" fmla="*/ 1023975 h 1023975"/>
                  <a:gd name="connsiteX1" fmla="*/ 674523 w 788240"/>
                  <a:gd name="connsiteY1" fmla="*/ 1023974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4058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9016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21495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8240" h="1023975">
                    <a:moveTo>
                      <a:pt x="173835" y="1023975"/>
                    </a:moveTo>
                    <a:lnTo>
                      <a:pt x="679481" y="1021495"/>
                    </a:lnTo>
                    <a:cubicBezTo>
                      <a:pt x="666146" y="995778"/>
                      <a:pt x="612193" y="896458"/>
                      <a:pt x="603620" y="878360"/>
                    </a:cubicBezTo>
                    <a:cubicBezTo>
                      <a:pt x="579808" y="822163"/>
                      <a:pt x="596953" y="699290"/>
                      <a:pt x="679820" y="618328"/>
                    </a:cubicBezTo>
                    <a:cubicBezTo>
                      <a:pt x="758878" y="541175"/>
                      <a:pt x="810313" y="391633"/>
                      <a:pt x="778880" y="276380"/>
                    </a:cubicBezTo>
                    <a:cubicBezTo>
                      <a:pt x="727445" y="85880"/>
                      <a:pt x="555995" y="-32230"/>
                      <a:pt x="352160" y="7775"/>
                    </a:cubicBezTo>
                    <a:cubicBezTo>
                      <a:pt x="352160" y="7775"/>
                      <a:pt x="175948" y="29683"/>
                      <a:pt x="116893" y="203990"/>
                    </a:cubicBezTo>
                    <a:cubicBezTo>
                      <a:pt x="116893" y="203990"/>
                      <a:pt x="107368" y="229708"/>
                      <a:pt x="109273" y="263045"/>
                    </a:cubicBezTo>
                    <a:cubicBezTo>
                      <a:pt x="114035" y="316385"/>
                      <a:pt x="75935" y="347818"/>
                      <a:pt x="52123" y="360200"/>
                    </a:cubicBezTo>
                    <a:cubicBezTo>
                      <a:pt x="27358" y="373535"/>
                      <a:pt x="-16457" y="395443"/>
                      <a:pt x="6403" y="420208"/>
                    </a:cubicBezTo>
                    <a:cubicBezTo>
                      <a:pt x="34025" y="450688"/>
                      <a:pt x="32120" y="489740"/>
                      <a:pt x="16880" y="508790"/>
                    </a:cubicBezTo>
                    <a:cubicBezTo>
                      <a:pt x="-2170" y="531650"/>
                      <a:pt x="53075" y="532603"/>
                      <a:pt x="55933" y="544985"/>
                    </a:cubicBezTo>
                    <a:cubicBezTo>
                      <a:pt x="58790" y="558320"/>
                      <a:pt x="14975" y="547843"/>
                      <a:pt x="11165" y="563083"/>
                    </a:cubicBezTo>
                    <a:cubicBezTo>
                      <a:pt x="7355" y="579275"/>
                      <a:pt x="19738" y="583085"/>
                      <a:pt x="23548" y="602135"/>
                    </a:cubicBezTo>
                    <a:cubicBezTo>
                      <a:pt x="27358" y="621185"/>
                      <a:pt x="24500" y="656428"/>
                      <a:pt x="22595" y="665953"/>
                    </a:cubicBezTo>
                    <a:cubicBezTo>
                      <a:pt x="20690" y="675478"/>
                      <a:pt x="26405" y="732628"/>
                      <a:pt x="78793" y="737390"/>
                    </a:cubicBezTo>
                    <a:cubicBezTo>
                      <a:pt x="131180" y="742153"/>
                      <a:pt x="196903" y="731675"/>
                      <a:pt x="217858" y="757393"/>
                    </a:cubicBezTo>
                    <a:cubicBezTo>
                      <a:pt x="236908" y="783110"/>
                      <a:pt x="197647" y="952538"/>
                      <a:pt x="173835" y="1023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DF695B1-DAE8-474D-9F82-A92041184E62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  <a:grpFill/>
            </p:grpSpPr>
            <p:sp>
              <p:nvSpPr>
                <p:cNvPr id="12" name="Graphic 4">
                  <a:extLst>
                    <a:ext uri="{FF2B5EF4-FFF2-40B4-BE49-F238E27FC236}">
                      <a16:creationId xmlns:a16="http://schemas.microsoft.com/office/drawing/2014/main" id="{229B4A54-DAF7-4925-95BC-0DB7F6C79465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E8161BE7-58D2-415D-AD08-C4FA5068627D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0C9E7E-C862-46AE-A6AA-D50FB0239E21}"/>
                </a:ext>
              </a:extLst>
            </p:cNvPr>
            <p:cNvSpPr/>
            <p:nvPr/>
          </p:nvSpPr>
          <p:spPr>
            <a:xfrm>
              <a:off x="1912556" y="2967547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8C8529-3C56-407E-BE45-9F7A1190BD92}"/>
                </a:ext>
              </a:extLst>
            </p:cNvPr>
            <p:cNvSpPr/>
            <p:nvPr/>
          </p:nvSpPr>
          <p:spPr>
            <a:xfrm>
              <a:off x="1093177" y="4613033"/>
              <a:ext cx="10005646" cy="6770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C25436-9FCC-4D06-BF01-3440B805B1C9}"/>
              </a:ext>
            </a:extLst>
          </p:cNvPr>
          <p:cNvSpPr txBox="1"/>
          <p:nvPr/>
        </p:nvSpPr>
        <p:spPr>
          <a:xfrm>
            <a:off x="3191608" y="5292820"/>
            <a:ext cx="5808784" cy="43088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Les résultats obtenus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6B87B-8206-4DCD-B6F0-90C67960255A}"/>
              </a:ext>
            </a:extLst>
          </p:cNvPr>
          <p:cNvSpPr txBox="1"/>
          <p:nvPr/>
        </p:nvSpPr>
        <p:spPr>
          <a:xfrm>
            <a:off x="1872451" y="5772676"/>
            <a:ext cx="8435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400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Présenter</a:t>
            </a:r>
            <a:r>
              <a:rPr lang="en-GB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les </a:t>
            </a:r>
            <a:r>
              <a:rPr lang="en-GB" altLang="ko-KR" sz="2400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résultats</a:t>
            </a:r>
            <a:endParaRPr lang="en-GB" altLang="ko-KR" sz="2400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21CC0-A999-4B8A-B65A-355EFBB2CFB8}"/>
              </a:ext>
            </a:extLst>
          </p:cNvPr>
          <p:cNvSpPr txBox="1"/>
          <p:nvPr/>
        </p:nvSpPr>
        <p:spPr>
          <a:xfrm>
            <a:off x="953371" y="6066050"/>
            <a:ext cx="1028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461091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La prédiction des modèles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685111" y="1668147"/>
            <a:ext cx="3054329" cy="49244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200" dirty="0">
                <a:solidFill>
                  <a:schemeClr val="accent1"/>
                </a:solidFill>
                <a:latin typeface="+mj-lt"/>
              </a:rPr>
              <a:t>Les résultats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893CE55-676C-4503-87BA-BF611C5A4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638539"/>
              </p:ext>
            </p:extLst>
          </p:nvPr>
        </p:nvGraphicFramePr>
        <p:xfrm>
          <a:off x="3946321" y="1801151"/>
          <a:ext cx="5943600" cy="10454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0290">
                  <a:extLst>
                    <a:ext uri="{9D8B030D-6E8A-4147-A177-3AD203B41FA5}">
                      <a16:colId xmlns:a16="http://schemas.microsoft.com/office/drawing/2014/main" val="395364049"/>
                    </a:ext>
                  </a:extLst>
                </a:gridCol>
                <a:gridCol w="1236345">
                  <a:extLst>
                    <a:ext uri="{9D8B030D-6E8A-4147-A177-3AD203B41FA5}">
                      <a16:colId xmlns:a16="http://schemas.microsoft.com/office/drawing/2014/main" val="2570951834"/>
                    </a:ext>
                  </a:extLst>
                </a:gridCol>
                <a:gridCol w="1186815">
                  <a:extLst>
                    <a:ext uri="{9D8B030D-6E8A-4147-A177-3AD203B41FA5}">
                      <a16:colId xmlns:a16="http://schemas.microsoft.com/office/drawing/2014/main" val="213317964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2817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RMSE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MAE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</a:t>
                      </a:r>
                      <a:r>
                        <a:rPr lang="fr-FR" sz="1300" baseline="300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0152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Régression linéaire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60299.543411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44766.908198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0.945807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4520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Régression polynomiale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37793.955849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30096.976848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0.978711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9383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Random forest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39616.84609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27628.576000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0.970016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190973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EE7A72F-38E5-4B4F-9518-4C32E134B2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819756"/>
              </p:ext>
            </p:extLst>
          </p:nvPr>
        </p:nvGraphicFramePr>
        <p:xfrm>
          <a:off x="3946321" y="3429000"/>
          <a:ext cx="5943600" cy="13068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0290">
                  <a:extLst>
                    <a:ext uri="{9D8B030D-6E8A-4147-A177-3AD203B41FA5}">
                      <a16:colId xmlns:a16="http://schemas.microsoft.com/office/drawing/2014/main" val="3024856828"/>
                    </a:ext>
                  </a:extLst>
                </a:gridCol>
                <a:gridCol w="1236345">
                  <a:extLst>
                    <a:ext uri="{9D8B030D-6E8A-4147-A177-3AD203B41FA5}">
                      <a16:colId xmlns:a16="http://schemas.microsoft.com/office/drawing/2014/main" val="2461235389"/>
                    </a:ext>
                  </a:extLst>
                </a:gridCol>
                <a:gridCol w="1186815">
                  <a:extLst>
                    <a:ext uri="{9D8B030D-6E8A-4147-A177-3AD203B41FA5}">
                      <a16:colId xmlns:a16="http://schemas.microsoft.com/office/drawing/2014/main" val="35454921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8331361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Le résultat net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613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RMSE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MAE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</a:t>
                      </a:r>
                      <a:r>
                        <a:rPr lang="fr-FR" sz="1200" baseline="300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5087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Régression linéaire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21191.289213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16698.198544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0.886268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0123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Régression polynomiale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22892.405651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18745.964893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0.867276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363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Random forest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19647.888037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16322.178000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0.902232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460484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0E66FFF-0324-44D1-BCBC-D7792FFEC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450166"/>
              </p:ext>
            </p:extLst>
          </p:nvPr>
        </p:nvGraphicFramePr>
        <p:xfrm>
          <a:off x="3946321" y="5235614"/>
          <a:ext cx="5943600" cy="12996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0290">
                  <a:extLst>
                    <a:ext uri="{9D8B030D-6E8A-4147-A177-3AD203B41FA5}">
                      <a16:colId xmlns:a16="http://schemas.microsoft.com/office/drawing/2014/main" val="1139856211"/>
                    </a:ext>
                  </a:extLst>
                </a:gridCol>
                <a:gridCol w="1236345">
                  <a:extLst>
                    <a:ext uri="{9D8B030D-6E8A-4147-A177-3AD203B41FA5}">
                      <a16:colId xmlns:a16="http://schemas.microsoft.com/office/drawing/2014/main" val="710614338"/>
                    </a:ext>
                  </a:extLst>
                </a:gridCol>
                <a:gridCol w="1186815">
                  <a:extLst>
                    <a:ext uri="{9D8B030D-6E8A-4147-A177-3AD203B41FA5}">
                      <a16:colId xmlns:a16="http://schemas.microsoft.com/office/drawing/2014/main" val="227388696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9436525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Total actifs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585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Régression linéaire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151944.961321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137918.854288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0.771658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9409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Régression polynomiale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94550.704900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64463.893510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0.911582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74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Random forest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93707.317637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96959.800000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0.901471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999952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84E57CA-A751-40E6-85CB-D87A542CBBE1}"/>
              </a:ext>
            </a:extLst>
          </p:cNvPr>
          <p:cNvSpPr txBox="1"/>
          <p:nvPr/>
        </p:nvSpPr>
        <p:spPr>
          <a:xfrm>
            <a:off x="3919718" y="1475474"/>
            <a:ext cx="3054329" cy="30777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Chiffre d’affaires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2214E1-EB25-4B4D-893C-60D7B38F1C13}"/>
              </a:ext>
            </a:extLst>
          </p:cNvPr>
          <p:cNvSpPr txBox="1"/>
          <p:nvPr/>
        </p:nvSpPr>
        <p:spPr>
          <a:xfrm>
            <a:off x="3919719" y="3121223"/>
            <a:ext cx="3054329" cy="30777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Resultat</a:t>
            </a:r>
            <a:r>
              <a:rPr lang="fr-F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E3ADE-9F44-470E-9DD7-5B042551D60F}"/>
              </a:ext>
            </a:extLst>
          </p:cNvPr>
          <p:cNvSpPr txBox="1"/>
          <p:nvPr/>
        </p:nvSpPr>
        <p:spPr>
          <a:xfrm>
            <a:off x="3919718" y="4920861"/>
            <a:ext cx="3054329" cy="30777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Total actifs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10888E-470F-4EBF-9B35-FD24DB095DDF}"/>
                  </a:ext>
                </a:extLst>
              </p:cNvPr>
              <p:cNvSpPr txBox="1"/>
              <p:nvPr/>
            </p:nvSpPr>
            <p:spPr>
              <a:xfrm>
                <a:off x="-270497" y="3097989"/>
                <a:ext cx="4620237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𝑅𝑀𝑆𝐷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̅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10888E-470F-4EBF-9B35-FD24DB095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0497" y="3097989"/>
                <a:ext cx="4620237" cy="910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3A3875-F1D2-4895-981D-E8F9C84F2939}"/>
                  </a:ext>
                </a:extLst>
              </p:cNvPr>
              <p:cNvSpPr txBox="1"/>
              <p:nvPr/>
            </p:nvSpPr>
            <p:spPr>
              <a:xfrm>
                <a:off x="-75500" y="4507304"/>
                <a:ext cx="3900881" cy="6288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3A3875-F1D2-4895-981D-E8F9C84F2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500" y="4507304"/>
                <a:ext cx="3900881" cy="6288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7C928C-6940-4F2D-953C-ABE872386638}"/>
                  </a:ext>
                </a:extLst>
              </p:cNvPr>
              <p:cNvSpPr txBox="1"/>
              <p:nvPr/>
            </p:nvSpPr>
            <p:spPr>
              <a:xfrm>
                <a:off x="-1113637" y="5710311"/>
                <a:ext cx="6094602" cy="757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d>
                                        <m:dPr>
                                          <m:endChr m:val="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ŷ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num>
                            <m:den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d>
                                        <m:dPr>
                                          <m:endChr m:val="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ȳ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7C928C-6940-4F2D-953C-ABE872386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13637" y="5710311"/>
                <a:ext cx="6094602" cy="7574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75D7579-9439-48C8-BC4D-62E9AEC9ED20}"/>
              </a:ext>
            </a:extLst>
          </p:cNvPr>
          <p:cNvSpPr txBox="1"/>
          <p:nvPr/>
        </p:nvSpPr>
        <p:spPr>
          <a:xfrm>
            <a:off x="656439" y="279811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Root Mean Squared Error</a:t>
            </a:r>
            <a:r>
              <a:rPr lang="fr-FR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E08FFB-EB65-4F3F-A635-8D7262051472}"/>
              </a:ext>
            </a:extLst>
          </p:cNvPr>
          <p:cNvSpPr txBox="1"/>
          <p:nvPr/>
        </p:nvSpPr>
        <p:spPr>
          <a:xfrm>
            <a:off x="656439" y="421160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Mean</a:t>
            </a:r>
            <a:r>
              <a:rPr lang="fr-F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Absolute</a:t>
            </a:r>
            <a:r>
              <a:rPr lang="fr-F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Error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3D5474-2969-407A-BB14-82FD9BB5F954}"/>
              </a:ext>
            </a:extLst>
          </p:cNvPr>
          <p:cNvSpPr txBox="1"/>
          <p:nvPr/>
        </p:nvSpPr>
        <p:spPr>
          <a:xfrm>
            <a:off x="778080" y="534097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R-</a:t>
            </a:r>
            <a:r>
              <a:rPr lang="fr-F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squared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(R</a:t>
            </a:r>
            <a:r>
              <a:rPr lang="fr-FR" sz="18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082354-2865-4974-BE6B-0E3A92CB431C}"/>
              </a:ext>
            </a:extLst>
          </p:cNvPr>
          <p:cNvSpPr txBox="1"/>
          <p:nvPr/>
        </p:nvSpPr>
        <p:spPr>
          <a:xfrm>
            <a:off x="685111" y="2361052"/>
            <a:ext cx="3054329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Les métriques</a:t>
            </a:r>
          </a:p>
        </p:txBody>
      </p:sp>
    </p:spTree>
    <p:extLst>
      <p:ext uri="{BB962C8B-B14F-4D97-AF65-F5344CB8AC3E}">
        <p14:creationId xmlns:p14="http://schemas.microsoft.com/office/powerpoint/2010/main" val="101501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AD9AB05-D599-4B87-96AA-F463BB80238D}"/>
              </a:ext>
            </a:extLst>
          </p:cNvPr>
          <p:cNvGrpSpPr/>
          <p:nvPr/>
        </p:nvGrpSpPr>
        <p:grpSpPr>
          <a:xfrm>
            <a:off x="1115187" y="2756453"/>
            <a:ext cx="5218501" cy="1286400"/>
            <a:chOff x="6665542" y="2749602"/>
            <a:chExt cx="4797245" cy="12864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AF445E-C436-4BAC-ADCC-07089D1FA17D}"/>
                </a:ext>
              </a:extLst>
            </p:cNvPr>
            <p:cNvSpPr txBox="1"/>
            <p:nvPr/>
          </p:nvSpPr>
          <p:spPr>
            <a:xfrm>
              <a:off x="6665542" y="2749602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SN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621FAA-31D3-45F3-AAE6-259842DE9AB6}"/>
                </a:ext>
              </a:extLst>
            </p:cNvPr>
            <p:cNvSpPr txBox="1"/>
            <p:nvPr/>
          </p:nvSpPr>
          <p:spPr>
            <a:xfrm>
              <a:off x="6685691" y="3369025"/>
              <a:ext cx="4777096" cy="6669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SN" altLang="ko-KR" sz="1867" dirty="0">
                  <a:solidFill>
                    <a:schemeClr val="bg1"/>
                  </a:solidFill>
                  <a:cs typeface="Arial" pitchFamily="34" charset="0"/>
                </a:rPr>
                <a:t>Contexte, motivations, définitions, problématique</a:t>
              </a:r>
            </a:p>
            <a:p>
              <a:endParaRPr lang="fr-SN" altLang="ko-KR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2440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7562"/>
            <a:ext cx="11573197" cy="724247"/>
          </a:xfrm>
        </p:spPr>
        <p:txBody>
          <a:bodyPr/>
          <a:lstStyle/>
          <a:p>
            <a:r>
              <a:rPr lang="fr-SN" dirty="0"/>
              <a:t>Le Chatbot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685111" y="1668147"/>
            <a:ext cx="3054329" cy="49244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200" dirty="0">
                <a:solidFill>
                  <a:schemeClr val="accent1"/>
                </a:solidFill>
                <a:latin typeface="+mj-lt"/>
              </a:rPr>
              <a:t>Les résultats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6EB3C30-A73A-43F5-BB7A-543855834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548093"/>
              </p:ext>
            </p:extLst>
          </p:nvPr>
        </p:nvGraphicFramePr>
        <p:xfrm>
          <a:off x="3983051" y="1668145"/>
          <a:ext cx="7523840" cy="47410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7150">
                  <a:extLst>
                    <a:ext uri="{9D8B030D-6E8A-4147-A177-3AD203B41FA5}">
                      <a16:colId xmlns:a16="http://schemas.microsoft.com/office/drawing/2014/main" val="2330315226"/>
                    </a:ext>
                  </a:extLst>
                </a:gridCol>
                <a:gridCol w="579376">
                  <a:extLst>
                    <a:ext uri="{9D8B030D-6E8A-4147-A177-3AD203B41FA5}">
                      <a16:colId xmlns:a16="http://schemas.microsoft.com/office/drawing/2014/main" val="1977168726"/>
                    </a:ext>
                  </a:extLst>
                </a:gridCol>
                <a:gridCol w="651798">
                  <a:extLst>
                    <a:ext uri="{9D8B030D-6E8A-4147-A177-3AD203B41FA5}">
                      <a16:colId xmlns:a16="http://schemas.microsoft.com/office/drawing/2014/main" val="670125613"/>
                    </a:ext>
                  </a:extLst>
                </a:gridCol>
                <a:gridCol w="579376">
                  <a:extLst>
                    <a:ext uri="{9D8B030D-6E8A-4147-A177-3AD203B41FA5}">
                      <a16:colId xmlns:a16="http://schemas.microsoft.com/office/drawing/2014/main" val="958776896"/>
                    </a:ext>
                  </a:extLst>
                </a:gridCol>
                <a:gridCol w="579376">
                  <a:extLst>
                    <a:ext uri="{9D8B030D-6E8A-4147-A177-3AD203B41FA5}">
                      <a16:colId xmlns:a16="http://schemas.microsoft.com/office/drawing/2014/main" val="2415539343"/>
                    </a:ext>
                  </a:extLst>
                </a:gridCol>
                <a:gridCol w="651798">
                  <a:extLst>
                    <a:ext uri="{9D8B030D-6E8A-4147-A177-3AD203B41FA5}">
                      <a16:colId xmlns:a16="http://schemas.microsoft.com/office/drawing/2014/main" val="2457291137"/>
                    </a:ext>
                  </a:extLst>
                </a:gridCol>
                <a:gridCol w="651798">
                  <a:extLst>
                    <a:ext uri="{9D8B030D-6E8A-4147-A177-3AD203B41FA5}">
                      <a16:colId xmlns:a16="http://schemas.microsoft.com/office/drawing/2014/main" val="1071401197"/>
                    </a:ext>
                  </a:extLst>
                </a:gridCol>
                <a:gridCol w="579376">
                  <a:extLst>
                    <a:ext uri="{9D8B030D-6E8A-4147-A177-3AD203B41FA5}">
                      <a16:colId xmlns:a16="http://schemas.microsoft.com/office/drawing/2014/main" val="1230572022"/>
                    </a:ext>
                  </a:extLst>
                </a:gridCol>
                <a:gridCol w="579376">
                  <a:extLst>
                    <a:ext uri="{9D8B030D-6E8A-4147-A177-3AD203B41FA5}">
                      <a16:colId xmlns:a16="http://schemas.microsoft.com/office/drawing/2014/main" val="2226761390"/>
                    </a:ext>
                  </a:extLst>
                </a:gridCol>
                <a:gridCol w="579376">
                  <a:extLst>
                    <a:ext uri="{9D8B030D-6E8A-4147-A177-3AD203B41FA5}">
                      <a16:colId xmlns:a16="http://schemas.microsoft.com/office/drawing/2014/main" val="1888661304"/>
                    </a:ext>
                  </a:extLst>
                </a:gridCol>
                <a:gridCol w="865040">
                  <a:extLst>
                    <a:ext uri="{9D8B030D-6E8A-4147-A177-3AD203B41FA5}">
                      <a16:colId xmlns:a16="http://schemas.microsoft.com/office/drawing/2014/main" val="2576940544"/>
                    </a:ext>
                  </a:extLst>
                </a:gridCol>
              </a:tblGrid>
              <a:tr h="7712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Intents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Précision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F1-score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Support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2321915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Banalité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Tf-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Tf-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Tf-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1000168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Remercier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3596273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Aide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0063175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Prédiction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4577191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Valeur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7567208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Mis à jour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7460827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Calculer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7569769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Définition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0868382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Quitter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4154707"/>
                  </a:ext>
                </a:extLst>
              </a:tr>
              <a:tr h="360888">
                <a:tc gridSpan="11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495687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Accuracy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6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1800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267204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04C508F-9A7A-4A0B-8B39-7C7778E6043C}"/>
              </a:ext>
            </a:extLst>
          </p:cNvPr>
          <p:cNvSpPr txBox="1"/>
          <p:nvPr/>
        </p:nvSpPr>
        <p:spPr>
          <a:xfrm>
            <a:off x="685109" y="2350871"/>
            <a:ext cx="3054329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24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Random</a:t>
            </a:r>
            <a:r>
              <a:rPr lang="fr-FR" altLang="ko-KR" sz="24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  <a:r>
              <a:rPr lang="fr-FR" altLang="ko-KR" sz="24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forest</a:t>
            </a:r>
            <a:endParaRPr lang="fr-FR" altLang="ko-KR" sz="24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634953-6255-46D3-B692-70AF83709A02}"/>
                  </a:ext>
                </a:extLst>
              </p:cNvPr>
              <p:cNvSpPr txBox="1"/>
              <p:nvPr/>
            </p:nvSpPr>
            <p:spPr>
              <a:xfrm>
                <a:off x="227311" y="2972877"/>
                <a:ext cx="3739437" cy="936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𝑣𝑟𝑎𝑖𝑠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𝑣𝑟𝑎𝑖𝑠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𝑔𝑎𝑡𝑖𝑓𝑠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𝑑𝑖𝑐𝑡𝑖𝑜𝑛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634953-6255-46D3-B692-70AF83709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11" y="2972877"/>
                <a:ext cx="3739437" cy="9369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B2F063-7383-4839-9C81-019E8CEAF3C2}"/>
                  </a:ext>
                </a:extLst>
              </p:cNvPr>
              <p:cNvSpPr txBox="1"/>
              <p:nvPr/>
            </p:nvSpPr>
            <p:spPr>
              <a:xfrm>
                <a:off x="227311" y="3938864"/>
                <a:ext cx="2691731" cy="938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𝑣𝑟𝑎𝑖𝑠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𝑣𝑟𝑎𝑖𝑠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𝑓𝑎𝑢𝑥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B2F063-7383-4839-9C81-019E8CEAF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11" y="3938864"/>
                <a:ext cx="2691731" cy="938142"/>
              </a:xfrm>
              <a:prstGeom prst="rect">
                <a:avLst/>
              </a:prstGeom>
              <a:blipFill>
                <a:blip r:embed="rId3"/>
                <a:stretch>
                  <a:fillRect l="-679" r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A819A9-A73B-4604-92D9-6F41AEF597B0}"/>
                  </a:ext>
                </a:extLst>
              </p:cNvPr>
              <p:cNvSpPr txBox="1"/>
              <p:nvPr/>
            </p:nvSpPr>
            <p:spPr>
              <a:xfrm>
                <a:off x="-522546" y="5075557"/>
                <a:ext cx="4191444" cy="667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𝑣𝑟𝑎𝑖𝑠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𝑝𝑜𝑠𝑖𝑡𝑖𝑓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A819A9-A73B-4604-92D9-6F41AEF59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2546" y="5075557"/>
                <a:ext cx="4191444" cy="6674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60C310-95A0-45C2-BD17-482115B102AA}"/>
                  </a:ext>
                </a:extLst>
              </p:cNvPr>
              <p:cNvSpPr txBox="1"/>
              <p:nvPr/>
            </p:nvSpPr>
            <p:spPr>
              <a:xfrm>
                <a:off x="227311" y="5743047"/>
                <a:ext cx="2950020" cy="9355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=2∗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60C310-95A0-45C2-BD17-482115B10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11" y="5743047"/>
                <a:ext cx="2950020" cy="9355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935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6878423" y="3217848"/>
            <a:ext cx="4797245" cy="1142740"/>
            <a:chOff x="6665542" y="2749602"/>
            <a:chExt cx="4797245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65542" y="2749602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Conclusion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12686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Synthèses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limites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, perspectives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2524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En somme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30DC67-2183-45B5-B335-B95BC1725E21}"/>
              </a:ext>
            </a:extLst>
          </p:cNvPr>
          <p:cNvGrpSpPr/>
          <p:nvPr/>
        </p:nvGrpSpPr>
        <p:grpSpPr>
          <a:xfrm>
            <a:off x="4351036" y="2932922"/>
            <a:ext cx="3500774" cy="2022882"/>
            <a:chOff x="2771800" y="2419161"/>
            <a:chExt cx="3500774" cy="202288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343AB8E-C18F-48ED-85F6-3AE1ECDFA9D2}"/>
                </a:ext>
              </a:extLst>
            </p:cNvPr>
            <p:cNvSpPr/>
            <p:nvPr/>
          </p:nvSpPr>
          <p:spPr>
            <a:xfrm>
              <a:off x="2771800" y="2419161"/>
              <a:ext cx="2016224" cy="2016224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3BD4A6E-6684-44C8-8D09-5AE4538FB0C4}"/>
                </a:ext>
              </a:extLst>
            </p:cNvPr>
            <p:cNvSpPr/>
            <p:nvPr/>
          </p:nvSpPr>
          <p:spPr>
            <a:xfrm>
              <a:off x="4256350" y="2425819"/>
              <a:ext cx="2016224" cy="2016224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6" name="Elbow Connector 10">
            <a:extLst>
              <a:ext uri="{FF2B5EF4-FFF2-40B4-BE49-F238E27FC236}">
                <a16:creationId xmlns:a16="http://schemas.microsoft.com/office/drawing/2014/main" id="{328D7A2C-DADE-49F3-B98C-337FDA325AD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72858" y="2182273"/>
            <a:ext cx="1022354" cy="576067"/>
          </a:xfrm>
          <a:prstGeom prst="bentConnector3">
            <a:avLst>
              <a:gd name="adj1" fmla="val 9915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E141EFB2-6E63-4990-9C31-0C8193F96A7D}"/>
              </a:ext>
            </a:extLst>
          </p:cNvPr>
          <p:cNvGrpSpPr/>
          <p:nvPr/>
        </p:nvGrpSpPr>
        <p:grpSpPr>
          <a:xfrm>
            <a:off x="6771690" y="1802606"/>
            <a:ext cx="4143637" cy="1208438"/>
            <a:chOff x="5247690" y="1714185"/>
            <a:chExt cx="2924710" cy="120843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502435-1B22-42C9-8FE8-398EA27E76F9}"/>
                </a:ext>
              </a:extLst>
            </p:cNvPr>
            <p:cNvSpPr txBox="1"/>
            <p:nvPr/>
          </p:nvSpPr>
          <p:spPr>
            <a:xfrm>
              <a:off x="5247690" y="1714185"/>
              <a:ext cx="2924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SN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La problématique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33FF11-A339-4FB9-903E-960BFF7AE850}"/>
                </a:ext>
              </a:extLst>
            </p:cNvPr>
            <p:cNvSpPr txBox="1"/>
            <p:nvPr/>
          </p:nvSpPr>
          <p:spPr>
            <a:xfrm>
              <a:off x="5247690" y="1906960"/>
              <a:ext cx="29247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Quels modèles </a:t>
              </a:r>
            </a:p>
            <a:p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 Machine Learning pour une analyse et une interrogation des états financiers des sociétés </a:t>
              </a:r>
            </a:p>
            <a:p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cotées à la bourse régionale des valeurs mobilières (BRVM) ?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C01348-2354-4C81-B6EA-2A73938A545F}"/>
              </a:ext>
            </a:extLst>
          </p:cNvPr>
          <p:cNvGrpSpPr/>
          <p:nvPr/>
        </p:nvGrpSpPr>
        <p:grpSpPr>
          <a:xfrm>
            <a:off x="7380144" y="5205673"/>
            <a:ext cx="4119875" cy="858550"/>
            <a:chOff x="5247690" y="1753071"/>
            <a:chExt cx="2907938" cy="8585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570DCA-906C-461F-9769-5114467B3D84}"/>
                </a:ext>
              </a:extLst>
            </p:cNvPr>
            <p:cNvSpPr txBox="1"/>
            <p:nvPr/>
          </p:nvSpPr>
          <p:spPr>
            <a:xfrm>
              <a:off x="5247690" y="1753071"/>
              <a:ext cx="2907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SN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Les perspectives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C17D57-9BBA-4351-B5A4-2AE0D6F2E14A}"/>
                </a:ext>
              </a:extLst>
            </p:cNvPr>
            <p:cNvSpPr txBox="1"/>
            <p:nvPr/>
          </p:nvSpPr>
          <p:spPr>
            <a:xfrm>
              <a:off x="5247690" y="1965290"/>
              <a:ext cx="2907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Rédaction d’un rapport d’analyse (RNN)</a:t>
              </a:r>
            </a:p>
            <a:p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Extraire les données en PDF (CNN)</a:t>
              </a:r>
            </a:p>
            <a:p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Générateur de texte pour les réponses (LSTM)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D38EBA-5C20-4017-97E8-BE9235CDA6F4}"/>
              </a:ext>
            </a:extLst>
          </p:cNvPr>
          <p:cNvGrpSpPr/>
          <p:nvPr/>
        </p:nvGrpSpPr>
        <p:grpSpPr>
          <a:xfrm>
            <a:off x="494950" y="4385348"/>
            <a:ext cx="3121604" cy="858550"/>
            <a:chOff x="6096920" y="1753071"/>
            <a:chExt cx="2463137" cy="8585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F9E3A1-3F2B-4B2D-97A2-14B1D9382AD5}"/>
                </a:ext>
              </a:extLst>
            </p:cNvPr>
            <p:cNvSpPr txBox="1"/>
            <p:nvPr/>
          </p:nvSpPr>
          <p:spPr>
            <a:xfrm>
              <a:off x="6096920" y="1753071"/>
              <a:ext cx="2463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SN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Les limites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538F96-1C9C-4CED-A62F-396AF9F3A9E4}"/>
                </a:ext>
              </a:extLst>
            </p:cNvPr>
            <p:cNvSpPr txBox="1"/>
            <p:nvPr/>
          </p:nvSpPr>
          <p:spPr>
            <a:xfrm>
              <a:off x="6096920" y="1965290"/>
              <a:ext cx="24631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S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La qualités des données texte</a:t>
              </a:r>
            </a:p>
            <a:p>
              <a:pPr algn="r"/>
              <a:r>
                <a:rPr lang="fr-S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 hardware</a:t>
              </a:r>
            </a:p>
            <a:p>
              <a:pPr algn="r"/>
              <a:r>
                <a:rPr lang="fr-S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 grand nombre de modèles prédictives</a:t>
              </a:r>
            </a:p>
          </p:txBody>
        </p:sp>
      </p:grpSp>
      <p:cxnSp>
        <p:nvCxnSpPr>
          <p:cNvPr id="16" name="Elbow Connector 32">
            <a:extLst>
              <a:ext uri="{FF2B5EF4-FFF2-40B4-BE49-F238E27FC236}">
                <a16:creationId xmlns:a16="http://schemas.microsoft.com/office/drawing/2014/main" id="{DE4414E4-2454-4693-9775-249250E81D14}"/>
              </a:ext>
            </a:extLst>
          </p:cNvPr>
          <p:cNvCxnSpPr/>
          <p:nvPr/>
        </p:nvCxnSpPr>
        <p:spPr>
          <a:xfrm flipV="1">
            <a:off x="3485402" y="3859062"/>
            <a:ext cx="793081" cy="461888"/>
          </a:xfrm>
          <a:prstGeom prst="bentConnector3">
            <a:avLst>
              <a:gd name="adj1" fmla="val 74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39">
            <a:extLst>
              <a:ext uri="{FF2B5EF4-FFF2-40B4-BE49-F238E27FC236}">
                <a16:creationId xmlns:a16="http://schemas.microsoft.com/office/drawing/2014/main" id="{3E68D1C5-2962-4431-8DB5-6AA070D53086}"/>
              </a:ext>
            </a:extLst>
          </p:cNvPr>
          <p:cNvCxnSpPr>
            <a:cxnSpLocks/>
          </p:cNvCxnSpPr>
          <p:nvPr/>
        </p:nvCxnSpPr>
        <p:spPr>
          <a:xfrm rot="10800000">
            <a:off x="6672068" y="4997719"/>
            <a:ext cx="666504" cy="420175"/>
          </a:xfrm>
          <a:prstGeom prst="bentConnector3">
            <a:avLst>
              <a:gd name="adj1" fmla="val 9820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050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0EE723-4227-4B93-B05B-0CF27F713C1E}"/>
              </a:ext>
            </a:extLst>
          </p:cNvPr>
          <p:cNvSpPr/>
          <p:nvPr/>
        </p:nvSpPr>
        <p:spPr>
          <a:xfrm>
            <a:off x="0" y="4645891"/>
            <a:ext cx="12191903" cy="155170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4760655"/>
            <a:ext cx="1219199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MERCI DE VOTRE ATTENTION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55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FABFF15-27E0-42DC-8CEC-2809C2D1AF2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6" b="12926"/>
          <a:stretch>
            <a:fillRect/>
          </a:stretch>
        </p:blipFill>
        <p:spPr/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35EBD638-0737-4566-AAAA-518E150A8878}"/>
              </a:ext>
            </a:extLst>
          </p:cNvPr>
          <p:cNvSpPr/>
          <p:nvPr/>
        </p:nvSpPr>
        <p:spPr>
          <a:xfrm rot="5400000" flipV="1">
            <a:off x="6426438" y="-16778"/>
            <a:ext cx="5765562" cy="576556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85444-4B0D-45F5-BF25-A4A2DC2F4043}"/>
              </a:ext>
            </a:extLst>
          </p:cNvPr>
          <p:cNvSpPr txBox="1"/>
          <p:nvPr/>
        </p:nvSpPr>
        <p:spPr>
          <a:xfrm>
            <a:off x="696232" y="280428"/>
            <a:ext cx="401032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JEU DU</a:t>
            </a:r>
          </a:p>
          <a:p>
            <a:r>
              <a:rPr lang="en-GB" altLang="ko-KR" sz="5400" b="1" dirty="0">
                <a:solidFill>
                  <a:schemeClr val="bg1"/>
                </a:solidFill>
                <a:cs typeface="Arial" pitchFamily="34" charset="0"/>
              </a:rPr>
              <a:t>GO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자유형: 도형 13">
            <a:extLst>
              <a:ext uri="{FF2B5EF4-FFF2-40B4-BE49-F238E27FC236}">
                <a16:creationId xmlns:a16="http://schemas.microsoft.com/office/drawing/2014/main" id="{02A053FD-D39B-48FB-A047-13CBB45BF1E3}"/>
              </a:ext>
            </a:extLst>
          </p:cNvPr>
          <p:cNvSpPr/>
          <p:nvPr/>
        </p:nvSpPr>
        <p:spPr>
          <a:xfrm>
            <a:off x="9015004" y="613376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5776A-25B8-43E9-A669-5D5A55486117}"/>
              </a:ext>
            </a:extLst>
          </p:cNvPr>
          <p:cNvSpPr txBox="1"/>
          <p:nvPr/>
        </p:nvSpPr>
        <p:spPr>
          <a:xfrm>
            <a:off x="895487" y="4907801"/>
            <a:ext cx="4900426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SN" altLang="ko-KR" sz="2000" b="1" dirty="0">
                <a:solidFill>
                  <a:schemeClr val="bg1"/>
                </a:solidFill>
                <a:cs typeface="Arial" pitchFamily="34" charset="0"/>
              </a:rPr>
              <a:t>Origine asiatique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19574C-917A-4E07-A5C0-89A5478F0367}"/>
              </a:ext>
            </a:extLst>
          </p:cNvPr>
          <p:cNvSpPr txBox="1"/>
          <p:nvPr/>
        </p:nvSpPr>
        <p:spPr>
          <a:xfrm>
            <a:off x="6006516" y="5861099"/>
            <a:ext cx="553600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altLang="ko-KR" sz="1200" dirty="0">
                <a:solidFill>
                  <a:schemeClr val="accent1"/>
                </a:solidFill>
                <a:cs typeface="Arial" pitchFamily="34" charset="0"/>
              </a:rPr>
              <a:t>Le principe du jeu de Go est de capturer les pierres de l’adversaire en encerclant ses groupes de pierres sur un plateau, tout en contrôlant le plus de territoire possible à l’aide de ses propres pierres, le tout se jouant sur un quadrillage de 19x19 lignes, où chaque intersection représente une possibilité de placement pour les joueurs.</a:t>
            </a:r>
            <a:endParaRPr lang="ko-KR" altLang="en-US" sz="12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276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Pourquoi ce sujet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028DCD-6B5C-40B0-BC28-3C92608419F9}"/>
              </a:ext>
            </a:extLst>
          </p:cNvPr>
          <p:cNvSpPr/>
          <p:nvPr/>
        </p:nvSpPr>
        <p:spPr>
          <a:xfrm rot="14190664">
            <a:off x="4917422" y="3264928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2AD02C-E551-4138-B011-2BAB0D9AF920}"/>
              </a:ext>
            </a:extLst>
          </p:cNvPr>
          <p:cNvSpPr/>
          <p:nvPr/>
        </p:nvSpPr>
        <p:spPr>
          <a:xfrm rot="18091456">
            <a:off x="6489610" y="3988826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B875146-F452-4E75-8058-8C67DC26E2E3}"/>
              </a:ext>
            </a:extLst>
          </p:cNvPr>
          <p:cNvSpPr/>
          <p:nvPr/>
        </p:nvSpPr>
        <p:spPr>
          <a:xfrm rot="19725368">
            <a:off x="6012780" y="2270961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4D37D5-CAA4-4CFF-8A9D-A654E2A875DE}"/>
              </a:ext>
            </a:extLst>
          </p:cNvPr>
          <p:cNvGrpSpPr/>
          <p:nvPr/>
        </p:nvGrpSpPr>
        <p:grpSpPr>
          <a:xfrm>
            <a:off x="5533488" y="3485925"/>
            <a:ext cx="1344828" cy="1344828"/>
            <a:chOff x="1089413" y="2131797"/>
            <a:chExt cx="2968238" cy="296823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E8534E7-A973-42E3-94A4-EC45C5E45525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D167652-80FC-4247-A2FB-19E8439E06B8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368421-1320-4083-BA2A-ED769A76D6C5}"/>
              </a:ext>
            </a:extLst>
          </p:cNvPr>
          <p:cNvGrpSpPr/>
          <p:nvPr/>
        </p:nvGrpSpPr>
        <p:grpSpPr>
          <a:xfrm>
            <a:off x="5533488" y="1740962"/>
            <a:ext cx="1298170" cy="1298170"/>
            <a:chOff x="1089413" y="2131797"/>
            <a:chExt cx="2968238" cy="296823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B5175E-6CF7-40F1-9967-AC8CBC50B467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878F91B-22B4-472A-9D2B-4CC971E94CB0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B988E4-3A6C-4C3A-882E-A73DB344B428}"/>
              </a:ext>
            </a:extLst>
          </p:cNvPr>
          <p:cNvGrpSpPr/>
          <p:nvPr/>
        </p:nvGrpSpPr>
        <p:grpSpPr>
          <a:xfrm>
            <a:off x="3936380" y="4531668"/>
            <a:ext cx="1298170" cy="1298170"/>
            <a:chOff x="1089413" y="2131797"/>
            <a:chExt cx="2968238" cy="296823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6BCB63F-2CCE-4467-9445-AC0086438EE7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FF8C02-C04F-4E22-B6BF-76885237C566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0E2FD1-11E7-43D4-84EF-AF6E16F1C29C}"/>
              </a:ext>
            </a:extLst>
          </p:cNvPr>
          <p:cNvGrpSpPr/>
          <p:nvPr/>
        </p:nvGrpSpPr>
        <p:grpSpPr>
          <a:xfrm>
            <a:off x="7121071" y="4531668"/>
            <a:ext cx="1298170" cy="1298170"/>
            <a:chOff x="1089413" y="2131797"/>
            <a:chExt cx="2968238" cy="296823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F8E6CDA-EA5F-4F6A-8A47-F7B2AA4ED312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0A0BB5B-4D1A-41E4-8A43-DBD2DCA1109A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6B75C7-53B9-4DB9-B84B-306515682F42}"/>
              </a:ext>
            </a:extLst>
          </p:cNvPr>
          <p:cNvGrpSpPr/>
          <p:nvPr/>
        </p:nvGrpSpPr>
        <p:grpSpPr>
          <a:xfrm>
            <a:off x="877076" y="4305165"/>
            <a:ext cx="2570375" cy="1904951"/>
            <a:chOff x="3017859" y="4283314"/>
            <a:chExt cx="1886852" cy="19049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EE363A-13B2-4564-A6E6-F2876E306472}"/>
                </a:ext>
              </a:extLst>
            </p:cNvPr>
            <p:cNvSpPr txBox="1"/>
            <p:nvPr/>
          </p:nvSpPr>
          <p:spPr>
            <a:xfrm>
              <a:off x="3017859" y="5357268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SN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Apres les cours il fallait choisir un domaine de l’informatique et le faire appliqué a un domaine de la gestion : la finance notamment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D707F1-EA1E-4064-BD59-E051E74589A4}"/>
                </a:ext>
              </a:extLst>
            </p:cNvPr>
            <p:cNvSpPr txBox="1"/>
            <p:nvPr/>
          </p:nvSpPr>
          <p:spPr>
            <a:xfrm>
              <a:off x="3017859" y="4283314"/>
              <a:ext cx="18868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altLang="ko-KR" b="1" dirty="0">
                  <a:solidFill>
                    <a:schemeClr val="accent3"/>
                  </a:solidFill>
                  <a:cs typeface="Arial" pitchFamily="34" charset="0"/>
                </a:rPr>
                <a:t>Mettre en pratique les connaissance toriques acquises lors de la MIAGE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AE53FEC-9C7E-495F-836A-AFEFA66148F2}"/>
              </a:ext>
            </a:extLst>
          </p:cNvPr>
          <p:cNvGrpSpPr/>
          <p:nvPr/>
        </p:nvGrpSpPr>
        <p:grpSpPr>
          <a:xfrm>
            <a:off x="8908170" y="4531668"/>
            <a:ext cx="2570375" cy="1603055"/>
            <a:chOff x="3017859" y="4283314"/>
            <a:chExt cx="1886852" cy="160305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9E4B21-42ED-40E2-B8AC-9D2C5ADD6FE6}"/>
                </a:ext>
              </a:extLst>
            </p:cNvPr>
            <p:cNvSpPr txBox="1"/>
            <p:nvPr/>
          </p:nvSpPr>
          <p:spPr>
            <a:xfrm>
              <a:off x="3017859" y="4870706"/>
              <a:ext cx="18868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Il n'y a pas suffisamment de travaux sur l'IA appliquée à la finance des entreprises africaines, notamment celles cotées à la BRVM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A2EC5B8-6DDC-435C-8E07-C2531E5E2729}"/>
                </a:ext>
              </a:extLst>
            </p:cNvPr>
            <p:cNvSpPr txBox="1"/>
            <p:nvPr/>
          </p:nvSpPr>
          <p:spPr>
            <a:xfrm>
              <a:off x="3017859" y="4283314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b="1" dirty="0">
                  <a:solidFill>
                    <a:schemeClr val="accent2"/>
                  </a:solidFill>
                  <a:cs typeface="Arial" pitchFamily="34" charset="0"/>
                </a:rPr>
                <a:t>Combler un gap dans le contexte africain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4A53B9D-F8D1-40DA-B5BA-2443417F0364}"/>
              </a:ext>
            </a:extLst>
          </p:cNvPr>
          <p:cNvGrpSpPr/>
          <p:nvPr/>
        </p:nvGrpSpPr>
        <p:grpSpPr>
          <a:xfrm>
            <a:off x="1601727" y="1772334"/>
            <a:ext cx="3426325" cy="1007112"/>
            <a:chOff x="3017858" y="4283314"/>
            <a:chExt cx="1888097" cy="100711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B96AAB-3628-49C9-AA02-93B6A5312FBB}"/>
                </a:ext>
              </a:extLst>
            </p:cNvPr>
            <p:cNvSpPr txBox="1"/>
            <p:nvPr/>
          </p:nvSpPr>
          <p:spPr>
            <a:xfrm>
              <a:off x="3017859" y="4828761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SN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Ayant toujours eu une affection particulière pour informatique en générale et IA en particulier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C9251A-0304-43E3-8DE2-55A54DFB4496}"/>
                </a:ext>
              </a:extLst>
            </p:cNvPr>
            <p:cNvSpPr txBox="1"/>
            <p:nvPr/>
          </p:nvSpPr>
          <p:spPr>
            <a:xfrm>
              <a:off x="3017858" y="4283314"/>
              <a:ext cx="18880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altLang="ko-KR" b="1" dirty="0">
                  <a:solidFill>
                    <a:schemeClr val="accent1"/>
                  </a:solidFill>
                  <a:cs typeface="Arial" pitchFamily="34" charset="0"/>
                </a:rPr>
                <a:t>Intérêt personnel pour l’IA et informatique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Quelques définitions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62F0F4D-DABF-4CAC-8DA8-3A46505E3863}"/>
              </a:ext>
            </a:extLst>
          </p:cNvPr>
          <p:cNvSpPr txBox="1"/>
          <p:nvPr/>
        </p:nvSpPr>
        <p:spPr>
          <a:xfrm>
            <a:off x="1348457" y="1478703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SN" altLang="ko-KR" dirty="0">
                <a:solidFill>
                  <a:schemeClr val="accent1"/>
                </a:solidFill>
                <a:cs typeface="Arial" pitchFamily="34" charset="0"/>
              </a:rPr>
              <a:t>Intelligence artificielle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E43584-9F47-42AA-95A8-96F88310656D}"/>
              </a:ext>
            </a:extLst>
          </p:cNvPr>
          <p:cNvSpPr txBox="1"/>
          <p:nvPr/>
        </p:nvSpPr>
        <p:spPr>
          <a:xfrm>
            <a:off x="1348457" y="3890727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accent3"/>
                </a:solidFill>
                <a:cs typeface="Arial" pitchFamily="34" charset="0"/>
              </a:rPr>
              <a:t>Machine Learning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5932357-36C9-416D-A5C3-CA1A15302305}"/>
              </a:ext>
            </a:extLst>
          </p:cNvPr>
          <p:cNvSpPr txBox="1"/>
          <p:nvPr/>
        </p:nvSpPr>
        <p:spPr>
          <a:xfrm>
            <a:off x="1348457" y="2684715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SN" altLang="ko-KR" dirty="0">
                <a:solidFill>
                  <a:schemeClr val="accent2"/>
                </a:solidFill>
                <a:cs typeface="Arial" pitchFamily="34" charset="0"/>
              </a:rPr>
              <a:t>Analyse financière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0E6D041-1573-4414-9E32-D1E24D55C469}"/>
              </a:ext>
            </a:extLst>
          </p:cNvPr>
          <p:cNvSpPr txBox="1"/>
          <p:nvPr/>
        </p:nvSpPr>
        <p:spPr>
          <a:xfrm>
            <a:off x="2154759" y="1792635"/>
            <a:ext cx="6989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“Systems that display intelligent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behaviour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by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analysing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their environment and taking actions – with some degree of autonomy – to achieve specific goals.”  (</a:t>
            </a:r>
            <a:r>
              <a:rPr lang="en-US" sz="1400" dirty="0"/>
              <a:t>Sheikh, 2023)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10ACA7-6B9F-4211-A659-B7725C97EBDB}"/>
              </a:ext>
            </a:extLst>
          </p:cNvPr>
          <p:cNvSpPr txBox="1"/>
          <p:nvPr/>
        </p:nvSpPr>
        <p:spPr>
          <a:xfrm>
            <a:off x="2154759" y="2995752"/>
            <a:ext cx="71486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L’analyse financière peut être définie comme une démarche qui s’appuie sur l’examen critique de l’information comptable et financière fournie par une entreprise à destination des tiers (donc de tout le monde…). (</a:t>
            </a:r>
            <a:r>
              <a:rPr lang="fr-FR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Deisting</a:t>
            </a:r>
            <a:r>
              <a:rPr lang="fr-FR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&amp; </a:t>
            </a:r>
            <a:r>
              <a:rPr lang="fr-FR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Lahille</a:t>
            </a:r>
            <a:r>
              <a:rPr lang="fr-FR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, 2017)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120B18-6EC7-4D87-A1BF-71D9D469C85E}"/>
              </a:ext>
            </a:extLst>
          </p:cNvPr>
          <p:cNvSpPr txBox="1"/>
          <p:nvPr/>
        </p:nvSpPr>
        <p:spPr>
          <a:xfrm>
            <a:off x="2154759" y="4198868"/>
            <a:ext cx="656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Apprentissage des machines, n</a:t>
            </a:r>
            <a:r>
              <a:rPr lang="fr-FR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otre</a:t>
            </a:r>
            <a:r>
              <a:rPr lang="fr-FR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objectif est de simuler chez eux un processus d'apprentissage comparable à celui des êtres humains.</a:t>
            </a:r>
            <a:endParaRPr lang="fr-SN" altLang="ko-KR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BF09A7B-B31B-4D49-9B31-B00D5E295A17}"/>
              </a:ext>
            </a:extLst>
          </p:cNvPr>
          <p:cNvSpPr txBox="1"/>
          <p:nvPr/>
        </p:nvSpPr>
        <p:spPr>
          <a:xfrm>
            <a:off x="1348457" y="5089427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accent4"/>
                </a:solidFill>
                <a:cs typeface="Arial" pitchFamily="34" charset="0"/>
              </a:rPr>
              <a:t>NLP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DCA8D4-3B9B-42C6-B455-DFA96E8F966F}"/>
              </a:ext>
            </a:extLst>
          </p:cNvPr>
          <p:cNvSpPr txBox="1"/>
          <p:nvPr/>
        </p:nvSpPr>
        <p:spPr>
          <a:xfrm>
            <a:off x="2154759" y="5397568"/>
            <a:ext cx="656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Natural language processing, </a:t>
            </a:r>
            <a:r>
              <a:rPr lang="fr-FR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combine des modèles de linguistique informatique, Machine Learning et Deep Learning pour traiter le langage humain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33E35658-AFD1-47C6-AFE2-4724E58B74D0}"/>
              </a:ext>
            </a:extLst>
          </p:cNvPr>
          <p:cNvSpPr txBox="1"/>
          <p:nvPr/>
        </p:nvSpPr>
        <p:spPr>
          <a:xfrm>
            <a:off x="655578" y="835479"/>
            <a:ext cx="4709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Question de recherche :</a:t>
            </a:r>
          </a:p>
        </p:txBody>
      </p:sp>
      <p:sp>
        <p:nvSpPr>
          <p:cNvPr id="20" name="Text Placeholder 27">
            <a:extLst>
              <a:ext uri="{FF2B5EF4-FFF2-40B4-BE49-F238E27FC236}">
                <a16:creationId xmlns:a16="http://schemas.microsoft.com/office/drawing/2014/main" id="{FC337843-8F69-46FC-A478-406793D4E6F9}"/>
              </a:ext>
            </a:extLst>
          </p:cNvPr>
          <p:cNvSpPr txBox="1">
            <a:spLocks/>
          </p:cNvSpPr>
          <p:nvPr/>
        </p:nvSpPr>
        <p:spPr>
          <a:xfrm>
            <a:off x="655578" y="403431"/>
            <a:ext cx="3657143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SN" altLang="ko-KR" sz="2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Problématique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998A7-2200-4E22-8141-084262BB12B2}"/>
              </a:ext>
            </a:extLst>
          </p:cNvPr>
          <p:cNvSpPr txBox="1"/>
          <p:nvPr/>
        </p:nvSpPr>
        <p:spPr>
          <a:xfrm>
            <a:off x="645004" y="2354616"/>
            <a:ext cx="4719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Puisque nous avons comme objectifs de développer des modelés de ML, allons répondre a cette question en deux temps. D’abord les prédictions sur les états financiers, en suite le développement du Chatbot.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4B23A2-A9DA-4233-9C90-EDB2E5D48A1A}"/>
              </a:ext>
            </a:extLst>
          </p:cNvPr>
          <p:cNvSpPr txBox="1"/>
          <p:nvPr/>
        </p:nvSpPr>
        <p:spPr>
          <a:xfrm>
            <a:off x="5008228" y="614788"/>
            <a:ext cx="5755566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altLang="ko-KR" sz="2800" dirty="0">
                <a:solidFill>
                  <a:schemeClr val="accent1"/>
                </a:solidFill>
                <a:cs typeface="Arial" pitchFamily="34" charset="0"/>
              </a:rPr>
              <a:t>Quels modèles </a:t>
            </a:r>
          </a:p>
          <a:p>
            <a:pPr algn="r"/>
            <a:r>
              <a:rPr lang="fr-FR" altLang="ko-KR" sz="2800" dirty="0">
                <a:solidFill>
                  <a:schemeClr val="accent1"/>
                </a:solidFill>
                <a:cs typeface="Arial" pitchFamily="34" charset="0"/>
              </a:rPr>
              <a:t>de Machine Learning pour une analyse et une interrogation des états financiers des sociétés </a:t>
            </a:r>
          </a:p>
          <a:p>
            <a:pPr algn="r"/>
            <a:r>
              <a:rPr lang="fr-FR" altLang="ko-KR" sz="2800" dirty="0">
                <a:solidFill>
                  <a:schemeClr val="accent1"/>
                </a:solidFill>
                <a:cs typeface="Arial" pitchFamily="34" charset="0"/>
              </a:rPr>
              <a:t>cotées à la bourse régionale des valeurs mobilières (BRVM) ?</a:t>
            </a:r>
            <a:endParaRPr lang="ko-KR" altLang="en-US" sz="28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3" name="자유형: 도형 13">
            <a:extLst>
              <a:ext uri="{FF2B5EF4-FFF2-40B4-BE49-F238E27FC236}">
                <a16:creationId xmlns:a16="http://schemas.microsoft.com/office/drawing/2014/main" id="{53294596-A4D3-4D85-942E-A04485892134}"/>
              </a:ext>
            </a:extLst>
          </p:cNvPr>
          <p:cNvSpPr/>
          <p:nvPr/>
        </p:nvSpPr>
        <p:spPr>
          <a:xfrm>
            <a:off x="5131927" y="614788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자유형: 도형 13">
            <a:extLst>
              <a:ext uri="{FF2B5EF4-FFF2-40B4-BE49-F238E27FC236}">
                <a16:creationId xmlns:a16="http://schemas.microsoft.com/office/drawing/2014/main" id="{8761FDF6-A294-44F7-BFD7-9297F2188911}"/>
              </a:ext>
            </a:extLst>
          </p:cNvPr>
          <p:cNvSpPr/>
          <p:nvPr/>
        </p:nvSpPr>
        <p:spPr>
          <a:xfrm rot="10800000">
            <a:off x="11090803" y="2636777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564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</a:t>
            </a:r>
            <a:endParaRPr lang="fr-F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F9A2F9-8225-4E2C-948D-412A7DD3A611}"/>
              </a:ext>
            </a:extLst>
          </p:cNvPr>
          <p:cNvGrpSpPr/>
          <p:nvPr/>
        </p:nvGrpSpPr>
        <p:grpSpPr>
          <a:xfrm>
            <a:off x="1395046" y="1580366"/>
            <a:ext cx="9401908" cy="3468330"/>
            <a:chOff x="1093177" y="989695"/>
            <a:chExt cx="10005646" cy="3691046"/>
          </a:xfrm>
          <a:solidFill>
            <a:schemeClr val="accent1">
              <a:lumMod val="50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0A461C3-6023-4D0E-BD32-54DE63404A48}"/>
                </a:ext>
              </a:extLst>
            </p:cNvPr>
            <p:cNvSpPr/>
            <p:nvPr/>
          </p:nvSpPr>
          <p:spPr>
            <a:xfrm flipH="1" flipV="1">
              <a:off x="6623408" y="1349111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43D8A3F-A8C8-455A-82B5-6EAF5399E9F4}"/>
                </a:ext>
              </a:extLst>
            </p:cNvPr>
            <p:cNvSpPr/>
            <p:nvPr/>
          </p:nvSpPr>
          <p:spPr>
            <a:xfrm>
              <a:off x="1667706" y="1575962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358A0C4-26E7-4066-879F-DD0D77AFC486}"/>
                </a:ext>
              </a:extLst>
            </p:cNvPr>
            <p:cNvSpPr/>
            <p:nvPr/>
          </p:nvSpPr>
          <p:spPr>
            <a:xfrm flipH="1" flipV="1">
              <a:off x="6724533" y="2670316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60C1DC-D281-413C-8EB3-460DD74A105A}"/>
                </a:ext>
              </a:extLst>
            </p:cNvPr>
            <p:cNvGrpSpPr/>
            <p:nvPr/>
          </p:nvGrpSpPr>
          <p:grpSpPr>
            <a:xfrm>
              <a:off x="4692156" y="989695"/>
              <a:ext cx="2795565" cy="3631621"/>
              <a:chOff x="1257518" y="2316205"/>
              <a:chExt cx="1389446" cy="1804981"/>
            </a:xfrm>
            <a:grpFill/>
          </p:grpSpPr>
          <p:sp>
            <p:nvSpPr>
              <p:cNvPr id="10" name="Graphic 2">
                <a:extLst>
                  <a:ext uri="{FF2B5EF4-FFF2-40B4-BE49-F238E27FC236}">
                    <a16:creationId xmlns:a16="http://schemas.microsoft.com/office/drawing/2014/main" id="{A79DE4BA-8A39-4211-84F0-2435D01D6161}"/>
                  </a:ext>
                </a:extLst>
              </p:cNvPr>
              <p:cNvSpPr/>
              <p:nvPr/>
            </p:nvSpPr>
            <p:spPr>
              <a:xfrm>
                <a:off x="1257518" y="2316205"/>
                <a:ext cx="1389446" cy="1804981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  <a:gd name="connsiteX0" fmla="*/ 173835 w 788240"/>
                  <a:gd name="connsiteY0" fmla="*/ 1023975 h 1023975"/>
                  <a:gd name="connsiteX1" fmla="*/ 639815 w 788240"/>
                  <a:gd name="connsiteY1" fmla="*/ 954560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8932"/>
                  <a:gd name="connsiteX1" fmla="*/ 654690 w 788240"/>
                  <a:gd name="connsiteY1" fmla="*/ 1028932 h 1028932"/>
                  <a:gd name="connsiteX2" fmla="*/ 603620 w 788240"/>
                  <a:gd name="connsiteY2" fmla="*/ 878360 h 1028932"/>
                  <a:gd name="connsiteX3" fmla="*/ 679820 w 788240"/>
                  <a:gd name="connsiteY3" fmla="*/ 618328 h 1028932"/>
                  <a:gd name="connsiteX4" fmla="*/ 778880 w 788240"/>
                  <a:gd name="connsiteY4" fmla="*/ 276380 h 1028932"/>
                  <a:gd name="connsiteX5" fmla="*/ 352160 w 788240"/>
                  <a:gd name="connsiteY5" fmla="*/ 7775 h 1028932"/>
                  <a:gd name="connsiteX6" fmla="*/ 116893 w 788240"/>
                  <a:gd name="connsiteY6" fmla="*/ 203990 h 1028932"/>
                  <a:gd name="connsiteX7" fmla="*/ 109273 w 788240"/>
                  <a:gd name="connsiteY7" fmla="*/ 263045 h 1028932"/>
                  <a:gd name="connsiteX8" fmla="*/ 52123 w 788240"/>
                  <a:gd name="connsiteY8" fmla="*/ 360200 h 1028932"/>
                  <a:gd name="connsiteX9" fmla="*/ 6403 w 788240"/>
                  <a:gd name="connsiteY9" fmla="*/ 420208 h 1028932"/>
                  <a:gd name="connsiteX10" fmla="*/ 16880 w 788240"/>
                  <a:gd name="connsiteY10" fmla="*/ 508790 h 1028932"/>
                  <a:gd name="connsiteX11" fmla="*/ 55933 w 788240"/>
                  <a:gd name="connsiteY11" fmla="*/ 544985 h 1028932"/>
                  <a:gd name="connsiteX12" fmla="*/ 11165 w 788240"/>
                  <a:gd name="connsiteY12" fmla="*/ 563083 h 1028932"/>
                  <a:gd name="connsiteX13" fmla="*/ 23548 w 788240"/>
                  <a:gd name="connsiteY13" fmla="*/ 602135 h 1028932"/>
                  <a:gd name="connsiteX14" fmla="*/ 22595 w 788240"/>
                  <a:gd name="connsiteY14" fmla="*/ 665953 h 1028932"/>
                  <a:gd name="connsiteX15" fmla="*/ 78793 w 788240"/>
                  <a:gd name="connsiteY15" fmla="*/ 737390 h 1028932"/>
                  <a:gd name="connsiteX16" fmla="*/ 217858 w 788240"/>
                  <a:gd name="connsiteY16" fmla="*/ 757393 h 1028932"/>
                  <a:gd name="connsiteX17" fmla="*/ 173835 w 788240"/>
                  <a:gd name="connsiteY17" fmla="*/ 1023975 h 1028932"/>
                  <a:gd name="connsiteX0" fmla="*/ 173835 w 788240"/>
                  <a:gd name="connsiteY0" fmla="*/ 1023975 h 1023975"/>
                  <a:gd name="connsiteX1" fmla="*/ 674523 w 788240"/>
                  <a:gd name="connsiteY1" fmla="*/ 1023974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4058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9016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21495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8240" h="1023975">
                    <a:moveTo>
                      <a:pt x="173835" y="1023975"/>
                    </a:moveTo>
                    <a:lnTo>
                      <a:pt x="679481" y="1021495"/>
                    </a:lnTo>
                    <a:cubicBezTo>
                      <a:pt x="666146" y="995778"/>
                      <a:pt x="612193" y="896458"/>
                      <a:pt x="603620" y="878360"/>
                    </a:cubicBezTo>
                    <a:cubicBezTo>
                      <a:pt x="579808" y="822163"/>
                      <a:pt x="596953" y="699290"/>
                      <a:pt x="679820" y="618328"/>
                    </a:cubicBezTo>
                    <a:cubicBezTo>
                      <a:pt x="758878" y="541175"/>
                      <a:pt x="810313" y="391633"/>
                      <a:pt x="778880" y="276380"/>
                    </a:cubicBezTo>
                    <a:cubicBezTo>
                      <a:pt x="727445" y="85880"/>
                      <a:pt x="555995" y="-32230"/>
                      <a:pt x="352160" y="7775"/>
                    </a:cubicBezTo>
                    <a:cubicBezTo>
                      <a:pt x="352160" y="7775"/>
                      <a:pt x="175948" y="29683"/>
                      <a:pt x="116893" y="203990"/>
                    </a:cubicBezTo>
                    <a:cubicBezTo>
                      <a:pt x="116893" y="203990"/>
                      <a:pt x="107368" y="229708"/>
                      <a:pt x="109273" y="263045"/>
                    </a:cubicBezTo>
                    <a:cubicBezTo>
                      <a:pt x="114035" y="316385"/>
                      <a:pt x="75935" y="347818"/>
                      <a:pt x="52123" y="360200"/>
                    </a:cubicBezTo>
                    <a:cubicBezTo>
                      <a:pt x="27358" y="373535"/>
                      <a:pt x="-16457" y="395443"/>
                      <a:pt x="6403" y="420208"/>
                    </a:cubicBezTo>
                    <a:cubicBezTo>
                      <a:pt x="34025" y="450688"/>
                      <a:pt x="32120" y="489740"/>
                      <a:pt x="16880" y="508790"/>
                    </a:cubicBezTo>
                    <a:cubicBezTo>
                      <a:pt x="-2170" y="531650"/>
                      <a:pt x="53075" y="532603"/>
                      <a:pt x="55933" y="544985"/>
                    </a:cubicBezTo>
                    <a:cubicBezTo>
                      <a:pt x="58790" y="558320"/>
                      <a:pt x="14975" y="547843"/>
                      <a:pt x="11165" y="563083"/>
                    </a:cubicBezTo>
                    <a:cubicBezTo>
                      <a:pt x="7355" y="579275"/>
                      <a:pt x="19738" y="583085"/>
                      <a:pt x="23548" y="602135"/>
                    </a:cubicBezTo>
                    <a:cubicBezTo>
                      <a:pt x="27358" y="621185"/>
                      <a:pt x="24500" y="656428"/>
                      <a:pt x="22595" y="665953"/>
                    </a:cubicBezTo>
                    <a:cubicBezTo>
                      <a:pt x="20690" y="675478"/>
                      <a:pt x="26405" y="732628"/>
                      <a:pt x="78793" y="737390"/>
                    </a:cubicBezTo>
                    <a:cubicBezTo>
                      <a:pt x="131180" y="742153"/>
                      <a:pt x="196903" y="731675"/>
                      <a:pt x="217858" y="757393"/>
                    </a:cubicBezTo>
                    <a:cubicBezTo>
                      <a:pt x="236908" y="783110"/>
                      <a:pt x="197647" y="952538"/>
                      <a:pt x="173835" y="1023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DF695B1-DAE8-474D-9F82-A92041184E62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  <a:grpFill/>
            </p:grpSpPr>
            <p:sp>
              <p:nvSpPr>
                <p:cNvPr id="12" name="Graphic 4">
                  <a:extLst>
                    <a:ext uri="{FF2B5EF4-FFF2-40B4-BE49-F238E27FC236}">
                      <a16:creationId xmlns:a16="http://schemas.microsoft.com/office/drawing/2014/main" id="{229B4A54-DAF7-4925-95BC-0DB7F6C79465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E8161BE7-58D2-415D-AD08-C4FA5068627D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0C9E7E-C862-46AE-A6AA-D50FB0239E21}"/>
                </a:ext>
              </a:extLst>
            </p:cNvPr>
            <p:cNvSpPr/>
            <p:nvPr/>
          </p:nvSpPr>
          <p:spPr>
            <a:xfrm>
              <a:off x="1912556" y="2967547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8C8529-3C56-407E-BE45-9F7A1190BD92}"/>
                </a:ext>
              </a:extLst>
            </p:cNvPr>
            <p:cNvSpPr/>
            <p:nvPr/>
          </p:nvSpPr>
          <p:spPr>
            <a:xfrm>
              <a:off x="1093177" y="4613033"/>
              <a:ext cx="10005646" cy="6770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C25436-9FCC-4D06-BF01-3440B805B1C9}"/>
              </a:ext>
            </a:extLst>
          </p:cNvPr>
          <p:cNvSpPr txBox="1"/>
          <p:nvPr/>
        </p:nvSpPr>
        <p:spPr>
          <a:xfrm>
            <a:off x="3191608" y="5292820"/>
            <a:ext cx="5808784" cy="43088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La revue de la littérature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6B87B-8206-4DCD-B6F0-90C67960255A}"/>
              </a:ext>
            </a:extLst>
          </p:cNvPr>
          <p:cNvSpPr txBox="1"/>
          <p:nvPr/>
        </p:nvSpPr>
        <p:spPr>
          <a:xfrm>
            <a:off x="1872451" y="5772676"/>
            <a:ext cx="8435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Quels articles scientifiques sur les application de l’IA a la finance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21CC0-A999-4B8A-B65A-355EFBB2CFB8}"/>
              </a:ext>
            </a:extLst>
          </p:cNvPr>
          <p:cNvSpPr txBox="1"/>
          <p:nvPr/>
        </p:nvSpPr>
        <p:spPr>
          <a:xfrm>
            <a:off x="953371" y="6066050"/>
            <a:ext cx="1028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4112390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Application générale de l’IA sur la finance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FDFACB2-00EF-4F86-9B28-87AA2EDEAD6D}"/>
              </a:ext>
            </a:extLst>
          </p:cNvPr>
          <p:cNvSpPr/>
          <p:nvPr/>
        </p:nvSpPr>
        <p:spPr>
          <a:xfrm>
            <a:off x="3785201" y="1826614"/>
            <a:ext cx="4609776" cy="4222957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A92606-2B0D-4E1F-B780-51D38071BF52}"/>
              </a:ext>
            </a:extLst>
          </p:cNvPr>
          <p:cNvGrpSpPr/>
          <p:nvPr/>
        </p:nvGrpSpPr>
        <p:grpSpPr>
          <a:xfrm>
            <a:off x="8914355" y="1774999"/>
            <a:ext cx="2544833" cy="1674760"/>
            <a:chOff x="575693" y="4105536"/>
            <a:chExt cx="2919670" cy="16747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C60F81-DBB3-4138-97E7-48D0BAD24A85}"/>
                </a:ext>
              </a:extLst>
            </p:cNvPr>
            <p:cNvSpPr txBox="1"/>
            <p:nvPr/>
          </p:nvSpPr>
          <p:spPr>
            <a:xfrm>
              <a:off x="578399" y="4395301"/>
              <a:ext cx="2904230" cy="138499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S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Exemple :</a:t>
              </a:r>
              <a:r>
                <a:rPr lang="en-US" sz="1200" dirty="0"/>
                <a:t> Alex Avelar, E., &amp; </a:t>
              </a:r>
              <a:r>
                <a:rPr lang="en-US" sz="1200" dirty="0" err="1"/>
                <a:t>Jordão</a:t>
              </a:r>
              <a:r>
                <a:rPr lang="en-US" sz="1200" dirty="0"/>
                <a:t>, R. V. D. (2024). The role of artificial intelligence in the decision making process: a study on the financial analysis and movement forecasting of the world’s largest stock exchanges. Management Decision</a:t>
              </a:r>
              <a:endParaRPr lang="fr-S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BCD3DA-8EB6-425F-A878-2FBEE0F84505}"/>
                </a:ext>
              </a:extLst>
            </p:cNvPr>
            <p:cNvSpPr txBox="1"/>
            <p:nvPr/>
          </p:nvSpPr>
          <p:spPr>
            <a:xfrm>
              <a:off x="575693" y="4105536"/>
              <a:ext cx="2919670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SN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Analyse financière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C7AABC3-74D0-4486-B460-B043B6FB80E9}"/>
              </a:ext>
            </a:extLst>
          </p:cNvPr>
          <p:cNvGrpSpPr/>
          <p:nvPr/>
        </p:nvGrpSpPr>
        <p:grpSpPr>
          <a:xfrm>
            <a:off x="3365778" y="1727591"/>
            <a:ext cx="3137332" cy="936096"/>
            <a:chOff x="-311417" y="4105536"/>
            <a:chExt cx="3037928" cy="9360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2B5F20-01EA-46A4-ACEE-854F39C20316}"/>
                </a:ext>
              </a:extLst>
            </p:cNvPr>
            <p:cNvSpPr txBox="1"/>
            <p:nvPr/>
          </p:nvSpPr>
          <p:spPr>
            <a:xfrm>
              <a:off x="-304623" y="4395301"/>
              <a:ext cx="3021863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fr-S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Exemple : </a:t>
              </a:r>
              <a:r>
                <a:rPr lang="en-US" sz="1200" dirty="0" err="1"/>
                <a:t>Broby</a:t>
              </a:r>
              <a:r>
                <a:rPr lang="en-US" sz="1200" dirty="0"/>
                <a:t>, D. (2022). The use of predictive analytics in finance. The Journal of Finance and Data Science, 8, 145-161. </a:t>
              </a:r>
              <a:endParaRPr lang="fr-S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73CBA9-039E-4A41-87B2-BB08190D795F}"/>
                </a:ext>
              </a:extLst>
            </p:cNvPr>
            <p:cNvSpPr txBox="1"/>
            <p:nvPr/>
          </p:nvSpPr>
          <p:spPr>
            <a:xfrm>
              <a:off x="-311417" y="4105536"/>
              <a:ext cx="3037928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fr-SN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Analyse prédictive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F81AF7-563F-4AEA-8063-36FD75ACCA34}"/>
              </a:ext>
            </a:extLst>
          </p:cNvPr>
          <p:cNvGrpSpPr/>
          <p:nvPr/>
        </p:nvGrpSpPr>
        <p:grpSpPr>
          <a:xfrm>
            <a:off x="652435" y="3250257"/>
            <a:ext cx="2624868" cy="1120762"/>
            <a:chOff x="313627" y="4105536"/>
            <a:chExt cx="2830084" cy="112076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909235-99E1-46C2-BB6C-A5D3FE4B6DD4}"/>
                </a:ext>
              </a:extLst>
            </p:cNvPr>
            <p:cNvSpPr txBox="1"/>
            <p:nvPr/>
          </p:nvSpPr>
          <p:spPr>
            <a:xfrm>
              <a:off x="317720" y="4395301"/>
              <a:ext cx="2815118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fr-S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Exemple : </a:t>
              </a:r>
              <a:r>
                <a:rPr lang="en-US" sz="1200" dirty="0"/>
                <a:t>Muhammad Farman, M. A. (2023, </a:t>
              </a:r>
              <a:r>
                <a:rPr lang="en-US" sz="1200" dirty="0" err="1"/>
                <a:t>Novembre</a:t>
              </a:r>
              <a:r>
                <a:rPr lang="en-US" sz="1200" dirty="0"/>
                <a:t>). Artificial Intelligence for fraud detection and prevention. </a:t>
              </a:r>
              <a:r>
                <a:rPr lang="en-US" sz="1200" dirty="0" err="1"/>
                <a:t>RearchGate</a:t>
              </a:r>
              <a:r>
                <a:rPr lang="en-US" sz="1200" dirty="0"/>
                <a:t>. </a:t>
              </a:r>
              <a:endParaRPr lang="fr-S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52E4E5-8990-476D-95AD-3E4045DAC427}"/>
                </a:ext>
              </a:extLst>
            </p:cNvPr>
            <p:cNvSpPr txBox="1"/>
            <p:nvPr/>
          </p:nvSpPr>
          <p:spPr>
            <a:xfrm>
              <a:off x="313627" y="4105536"/>
              <a:ext cx="2830084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fr-SN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Détection de fraude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6C6A69-A27E-428B-953E-AD0D91B61FFE}"/>
              </a:ext>
            </a:extLst>
          </p:cNvPr>
          <p:cNvGrpSpPr/>
          <p:nvPr/>
        </p:nvGrpSpPr>
        <p:grpSpPr>
          <a:xfrm>
            <a:off x="7715866" y="5010662"/>
            <a:ext cx="3273712" cy="1305428"/>
            <a:chOff x="575693" y="4105536"/>
            <a:chExt cx="2959384" cy="130542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5217CB-8457-472E-B70C-826FFC71369D}"/>
                </a:ext>
              </a:extLst>
            </p:cNvPr>
            <p:cNvSpPr txBox="1"/>
            <p:nvPr/>
          </p:nvSpPr>
          <p:spPr>
            <a:xfrm>
              <a:off x="578399" y="4395301"/>
              <a:ext cx="2762456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fr-S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Exemple : </a:t>
              </a:r>
              <a:r>
                <a:rPr lang="en-US" sz="1200" dirty="0" err="1"/>
                <a:t>Kumbure</a:t>
              </a:r>
              <a:r>
                <a:rPr lang="en-US" sz="1200" dirty="0"/>
                <a:t>, M. M., </a:t>
              </a:r>
              <a:r>
                <a:rPr lang="en-US" sz="1200" dirty="0" err="1"/>
                <a:t>Lohrmann</a:t>
              </a:r>
              <a:r>
                <a:rPr lang="en-US" sz="1200" dirty="0"/>
                <a:t>, C., </a:t>
              </a:r>
              <a:r>
                <a:rPr lang="en-US" sz="1200" dirty="0" err="1"/>
                <a:t>Luukka</a:t>
              </a:r>
              <a:r>
                <a:rPr lang="en-US" sz="1200" dirty="0"/>
                <a:t>, P., &amp; Porras, J. (2022). Machine learning techniques and data for stock market forecasting: A literature review. Expert Systems with Applications, 197, 116659. </a:t>
              </a:r>
              <a:endParaRPr lang="fr-S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2D2AC6-144A-4DC1-AF03-6F11ED080E85}"/>
                </a:ext>
              </a:extLst>
            </p:cNvPr>
            <p:cNvSpPr txBox="1"/>
            <p:nvPr/>
          </p:nvSpPr>
          <p:spPr>
            <a:xfrm>
              <a:off x="575693" y="4105536"/>
              <a:ext cx="2959384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FR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 bourse et les marchés financiers 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0BDE022D-1050-48CA-B15B-B2058A6960E8}"/>
              </a:ext>
            </a:extLst>
          </p:cNvPr>
          <p:cNvSpPr/>
          <p:nvPr/>
        </p:nvSpPr>
        <p:spPr>
          <a:xfrm rot="18000000">
            <a:off x="5544380" y="2963398"/>
            <a:ext cx="1458703" cy="1458703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F7CE0534-B5EC-47FB-8885-DAF66580103D}"/>
              </a:ext>
            </a:extLst>
          </p:cNvPr>
          <p:cNvSpPr/>
          <p:nvPr/>
        </p:nvSpPr>
        <p:spPr>
          <a:xfrm rot="8100000" flipH="1">
            <a:off x="7475633" y="1791482"/>
            <a:ext cx="1272465" cy="1272465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1E8C5FE-A61A-42F4-997A-C8C9C8E5A271}"/>
              </a:ext>
            </a:extLst>
          </p:cNvPr>
          <p:cNvSpPr/>
          <p:nvPr/>
        </p:nvSpPr>
        <p:spPr>
          <a:xfrm rot="18900000" flipH="1">
            <a:off x="3456838" y="3257066"/>
            <a:ext cx="1272465" cy="1272465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30A117B4-BEC3-4E6A-BA92-EC16AA9E2262}"/>
              </a:ext>
            </a:extLst>
          </p:cNvPr>
          <p:cNvSpPr/>
          <p:nvPr/>
        </p:nvSpPr>
        <p:spPr>
          <a:xfrm rot="2700000">
            <a:off x="6209049" y="4968777"/>
            <a:ext cx="1272465" cy="1272465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0E3E90BA-4D89-49E2-8553-1068EBE0B7BF}"/>
              </a:ext>
            </a:extLst>
          </p:cNvPr>
          <p:cNvSpPr/>
          <p:nvPr/>
        </p:nvSpPr>
        <p:spPr>
          <a:xfrm>
            <a:off x="6090089" y="3657007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69446138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5740</TotalTime>
  <Words>2357</Words>
  <Application>Microsoft Office PowerPoint</Application>
  <PresentationFormat>Widescreen</PresentationFormat>
  <Paragraphs>459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Consolas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Omar DIASSE</cp:lastModifiedBy>
  <cp:revision>235</cp:revision>
  <dcterms:created xsi:type="dcterms:W3CDTF">2020-01-20T05:08:25Z</dcterms:created>
  <dcterms:modified xsi:type="dcterms:W3CDTF">2025-02-09T10:37:29Z</dcterms:modified>
</cp:coreProperties>
</file>